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1" r:id="rId2"/>
    <p:sldMasterId id="2147483671" r:id="rId3"/>
  </p:sldMasterIdLst>
  <p:notesMasterIdLst>
    <p:notesMasterId r:id="rId21"/>
  </p:notesMasterIdLst>
  <p:sldIdLst>
    <p:sldId id="256" r:id="rId4"/>
    <p:sldId id="272" r:id="rId5"/>
    <p:sldId id="279" r:id="rId6"/>
    <p:sldId id="264" r:id="rId7"/>
    <p:sldId id="280" r:id="rId8"/>
    <p:sldId id="281" r:id="rId9"/>
    <p:sldId id="282" r:id="rId10"/>
    <p:sldId id="283" r:id="rId11"/>
    <p:sldId id="284" r:id="rId12"/>
    <p:sldId id="287" r:id="rId13"/>
    <p:sldId id="274" r:id="rId14"/>
    <p:sldId id="288" r:id="rId15"/>
    <p:sldId id="289" r:id="rId16"/>
    <p:sldId id="290" r:id="rId17"/>
    <p:sldId id="291" r:id="rId18"/>
    <p:sldId id="292" r:id="rId19"/>
    <p:sldId id="258" r:id="rId20"/>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E36D"/>
    <a:srgbClr val="EBC461"/>
    <a:srgbClr val="FCD904"/>
    <a:srgbClr val="3A4B33"/>
    <a:srgbClr val="F0D846"/>
    <a:srgbClr val="154F69"/>
    <a:srgbClr val="113F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4435" autoAdjust="0"/>
    <p:restoredTop sz="94660"/>
  </p:normalViewPr>
  <p:slideViewPr>
    <p:cSldViewPr>
      <p:cViewPr>
        <p:scale>
          <a:sx n="75" d="100"/>
          <a:sy n="75" d="100"/>
        </p:scale>
        <p:origin x="-744" y="-642"/>
      </p:cViewPr>
      <p:guideLst>
        <p:guide orient="horz" pos="2160"/>
        <p:guide orient="horz" pos="4247"/>
        <p:guide orient="horz" pos="4065"/>
        <p:guide orient="horz" pos="482"/>
        <p:guide orient="horz" pos="4020"/>
        <p:guide orient="horz" pos="618"/>
        <p:guide pos="2880"/>
        <p:guide pos="5465"/>
        <p:guide pos="29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defRPr>
            </a:lvl1pPr>
          </a:lstStyle>
          <a:p>
            <a:pPr>
              <a:defRPr/>
            </a:pPr>
            <a:fld id="{911C3C03-D5E1-4881-93F7-3D6BAD866E6F}" type="datetimeFigureOut">
              <a:rPr lang="zh-CN" altLang="en-US"/>
              <a:pPr>
                <a:defRPr/>
              </a:pPr>
              <a:t>2018/9/21</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defRPr>
            </a:lvl1pPr>
          </a:lstStyle>
          <a:p>
            <a:pPr>
              <a:defRPr/>
            </a:pPr>
            <a:fld id="{3DF49D64-6446-486D-97B5-EAA51B8DE219}" type="slidenum">
              <a:rPr lang="zh-CN" altLang="en-US"/>
              <a:pPr>
                <a:defRPr/>
              </a:pPr>
              <a:t>‹#›</a:t>
            </a:fld>
            <a:endParaRPr lang="zh-CN" altLang="en-US"/>
          </a:p>
        </p:txBody>
      </p:sp>
    </p:spTree>
    <p:extLst>
      <p:ext uri="{BB962C8B-B14F-4D97-AF65-F5344CB8AC3E}">
        <p14:creationId xmlns:p14="http://schemas.microsoft.com/office/powerpoint/2010/main" val="222360274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DF49D64-6446-486D-97B5-EAA51B8DE219}" type="slidenum">
              <a:rPr lang="zh-CN" altLang="en-US" smtClean="0"/>
              <a:pPr>
                <a:defRPr/>
              </a:pPr>
              <a:t>11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DF49D64-6446-486D-97B5-EAA51B8DE219}" type="slidenum">
              <a:rPr lang="zh-CN" altLang="en-US" smtClean="0"/>
              <a:pPr>
                <a:defRPr/>
              </a:pPr>
              <a:t>12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DF49D64-6446-486D-97B5-EAA51B8DE219}" type="slidenum">
              <a:rPr lang="zh-CN" altLang="en-US" smtClean="0"/>
              <a:pPr>
                <a:defRPr/>
              </a:pPr>
              <a:t>13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DF49D64-6446-486D-97B5-EAA51B8DE219}" type="slidenum">
              <a:rPr lang="zh-CN" altLang="en-US" smtClean="0"/>
              <a:pPr>
                <a:defRPr/>
              </a:pPr>
              <a:t>14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DF49D64-6446-486D-97B5-EAA51B8DE219}" type="slidenum">
              <a:rPr lang="zh-CN" altLang="en-US" smtClean="0"/>
              <a:pPr>
                <a:defRPr/>
              </a:pPr>
              <a:t>15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DF49D64-6446-486D-97B5-EAA51B8DE219}" type="slidenum">
              <a:rPr lang="zh-CN" altLang="en-US" smtClean="0"/>
              <a:pPr>
                <a:defRPr/>
              </a:pPr>
              <a:t>16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矩形 81"/>
          <p:cNvSpPr/>
          <p:nvPr userDrawn="1"/>
        </p:nvSpPr>
        <p:spPr bwMode="auto">
          <a:xfrm>
            <a:off x="-17463" y="0"/>
            <a:ext cx="9161463" cy="6858000"/>
          </a:xfrm>
          <a:prstGeom prst="rect">
            <a:avLst/>
          </a:prstGeom>
          <a:solidFill>
            <a:schemeClr val="bg1"/>
          </a:solidFill>
          <a:ln>
            <a:noFill/>
          </a:ln>
          <a:extLst/>
        </p:spPr>
        <p:txBody>
          <a:bodyPr/>
          <a:lstStyle/>
          <a:p>
            <a:pPr algn="ctr" fontAlgn="auto">
              <a:spcBef>
                <a:spcPts val="0"/>
              </a:spcBef>
              <a:spcAft>
                <a:spcPts val="0"/>
              </a:spcAft>
              <a:defRPr/>
            </a:pPr>
            <a:endParaRPr lang="zh-CN" altLang="en-US">
              <a:latin typeface="+mn-lt"/>
              <a:ea typeface="+mn-ea"/>
            </a:endParaRPr>
          </a:p>
        </p:txBody>
      </p:sp>
      <p:sp>
        <p:nvSpPr>
          <p:cNvPr id="5" name="右箭头 25"/>
          <p:cNvSpPr/>
          <p:nvPr userDrawn="1"/>
        </p:nvSpPr>
        <p:spPr bwMode="auto">
          <a:xfrm rot="5400000">
            <a:off x="-651187" y="279685"/>
            <a:ext cx="485598" cy="484439"/>
          </a:xfrm>
          <a:prstGeom prst="rightArrow">
            <a:avLst/>
          </a:prstGeom>
          <a:solidFill>
            <a:schemeClr val="bg1">
              <a:lumMod val="75000"/>
            </a:schemeClr>
          </a:solidFill>
          <a:ln>
            <a:solidFill>
              <a:schemeClr val="tx1">
                <a:lumMod val="50000"/>
                <a:lumOff val="50000"/>
              </a:schemeClr>
            </a:solidFill>
          </a:ln>
        </p:spPr>
        <p:txBody>
          <a:bodyPr vert="vert270" lIns="0" tIns="0" rIns="0" bIns="0" anchor="ctr"/>
          <a:lstStyle/>
          <a:p>
            <a:pPr algn="ctr" fontAlgn="auto">
              <a:spcBef>
                <a:spcPts val="0"/>
              </a:spcBef>
              <a:spcAft>
                <a:spcPts val="0"/>
              </a:spcAft>
              <a:defRPr/>
            </a:pPr>
            <a:r>
              <a:rPr lang="en-US" altLang="zh-CN" sz="1000" b="1" dirty="0">
                <a:solidFill>
                  <a:schemeClr val="bg1"/>
                </a:solidFill>
                <a:latin typeface="Arial" pitchFamily="34" charset="0"/>
                <a:ea typeface="+mn-ea"/>
                <a:cs typeface="Arial" pitchFamily="34" charset="0"/>
              </a:rPr>
              <a:t>7.4</a:t>
            </a:r>
            <a:endParaRPr lang="zh-CN" altLang="en-US" sz="1000" b="1" dirty="0">
              <a:solidFill>
                <a:schemeClr val="bg1"/>
              </a:solidFill>
              <a:latin typeface="Arial" pitchFamily="34" charset="0"/>
              <a:ea typeface="+mn-ea"/>
              <a:cs typeface="Arial" pitchFamily="34" charset="0"/>
            </a:endParaRPr>
          </a:p>
        </p:txBody>
      </p:sp>
      <p:sp>
        <p:nvSpPr>
          <p:cNvPr id="6" name="右箭头 26"/>
          <p:cNvSpPr/>
          <p:nvPr userDrawn="1"/>
        </p:nvSpPr>
        <p:spPr bwMode="auto">
          <a:xfrm rot="5400000">
            <a:off x="-1135628" y="496056"/>
            <a:ext cx="485598" cy="484439"/>
          </a:xfrm>
          <a:prstGeom prst="rightArrow">
            <a:avLst/>
          </a:prstGeom>
          <a:solidFill>
            <a:schemeClr val="bg1">
              <a:lumMod val="75000"/>
            </a:schemeClr>
          </a:solidFill>
          <a:ln>
            <a:solidFill>
              <a:schemeClr val="tx1">
                <a:lumMod val="50000"/>
                <a:lumOff val="50000"/>
              </a:schemeClr>
            </a:solidFill>
          </a:ln>
        </p:spPr>
        <p:txBody>
          <a:bodyPr vert="vert270" lIns="0" tIns="0" rIns="0" bIns="0" anchor="ctr"/>
          <a:lstStyle/>
          <a:p>
            <a:pPr algn="ctr" fontAlgn="auto">
              <a:spcBef>
                <a:spcPts val="0"/>
              </a:spcBef>
              <a:spcAft>
                <a:spcPts val="0"/>
              </a:spcAft>
              <a:defRPr/>
            </a:pPr>
            <a:r>
              <a:rPr lang="en-US" altLang="zh-CN" sz="1000" b="1" dirty="0">
                <a:solidFill>
                  <a:schemeClr val="bg1"/>
                </a:solidFill>
                <a:latin typeface="Arial" pitchFamily="34" charset="0"/>
                <a:ea typeface="+mn-ea"/>
                <a:cs typeface="Arial" pitchFamily="34" charset="0"/>
              </a:rPr>
              <a:t>6.8</a:t>
            </a:r>
            <a:endParaRPr lang="zh-CN" altLang="en-US" sz="1000" b="1" dirty="0">
              <a:solidFill>
                <a:schemeClr val="bg1"/>
              </a:solidFill>
              <a:latin typeface="Arial" pitchFamily="34" charset="0"/>
              <a:ea typeface="+mn-ea"/>
              <a:cs typeface="Arial" pitchFamily="34" charset="0"/>
            </a:endParaRPr>
          </a:p>
        </p:txBody>
      </p:sp>
      <p:sp>
        <p:nvSpPr>
          <p:cNvPr id="7" name="右箭头 27"/>
          <p:cNvSpPr/>
          <p:nvPr userDrawn="1"/>
        </p:nvSpPr>
        <p:spPr bwMode="auto">
          <a:xfrm rot="5400000">
            <a:off x="-586931" y="3008241"/>
            <a:ext cx="357080" cy="484438"/>
          </a:xfrm>
          <a:prstGeom prst="rightArrow">
            <a:avLst/>
          </a:prstGeom>
          <a:solidFill>
            <a:schemeClr val="bg1">
              <a:lumMod val="75000"/>
            </a:schemeClr>
          </a:solidFill>
          <a:ln>
            <a:solidFill>
              <a:schemeClr val="tx1">
                <a:lumMod val="50000"/>
                <a:lumOff val="50000"/>
              </a:schemeClr>
            </a:solidFill>
          </a:ln>
        </p:spPr>
        <p:txBody>
          <a:bodyPr vert="vert270" lIns="0" tIns="0" rIns="0" bIns="0" anchor="ctr"/>
          <a:lstStyle/>
          <a:p>
            <a:pPr algn="ctr" fontAlgn="auto">
              <a:spcBef>
                <a:spcPts val="0"/>
              </a:spcBef>
              <a:spcAft>
                <a:spcPts val="0"/>
              </a:spcAft>
              <a:defRPr/>
            </a:pPr>
            <a:r>
              <a:rPr lang="en-US" altLang="zh-CN" sz="1000" b="1" dirty="0">
                <a:solidFill>
                  <a:schemeClr val="bg1"/>
                </a:solidFill>
                <a:latin typeface="Arial" pitchFamily="34" charset="0"/>
                <a:ea typeface="+mn-ea"/>
                <a:cs typeface="Arial" pitchFamily="34" charset="0"/>
              </a:rPr>
              <a:t>0</a:t>
            </a:r>
            <a:endParaRPr lang="zh-CN" altLang="en-US" sz="1000" b="1" dirty="0">
              <a:solidFill>
                <a:schemeClr val="bg1"/>
              </a:solidFill>
              <a:latin typeface="Arial" pitchFamily="34" charset="0"/>
              <a:ea typeface="+mn-ea"/>
              <a:cs typeface="Arial" pitchFamily="34" charset="0"/>
            </a:endParaRPr>
          </a:p>
        </p:txBody>
      </p:sp>
      <p:sp>
        <p:nvSpPr>
          <p:cNvPr id="8" name="右箭头 28"/>
          <p:cNvSpPr/>
          <p:nvPr userDrawn="1"/>
        </p:nvSpPr>
        <p:spPr bwMode="auto">
          <a:xfrm rot="5400000">
            <a:off x="-651191" y="5896309"/>
            <a:ext cx="485598" cy="484439"/>
          </a:xfrm>
          <a:prstGeom prst="rightArrow">
            <a:avLst/>
          </a:prstGeom>
          <a:solidFill>
            <a:schemeClr val="bg1">
              <a:lumMod val="75000"/>
            </a:schemeClr>
          </a:solidFill>
          <a:ln>
            <a:solidFill>
              <a:schemeClr val="tx1">
                <a:lumMod val="50000"/>
                <a:lumOff val="50000"/>
              </a:schemeClr>
            </a:solidFill>
          </a:ln>
        </p:spPr>
        <p:txBody>
          <a:bodyPr vert="vert270" lIns="0" tIns="0" rIns="0" bIns="0" anchor="ctr"/>
          <a:lstStyle/>
          <a:p>
            <a:pPr algn="ctr" fontAlgn="auto">
              <a:spcBef>
                <a:spcPts val="0"/>
              </a:spcBef>
              <a:spcAft>
                <a:spcPts val="0"/>
              </a:spcAft>
              <a:defRPr/>
            </a:pPr>
            <a:r>
              <a:rPr lang="en-US" altLang="zh-CN" sz="1000" b="1" dirty="0">
                <a:solidFill>
                  <a:schemeClr val="bg1"/>
                </a:solidFill>
                <a:latin typeface="Arial" pitchFamily="34" charset="0"/>
                <a:ea typeface="+mn-ea"/>
                <a:cs typeface="Arial" pitchFamily="34" charset="0"/>
              </a:rPr>
              <a:t>8.2</a:t>
            </a:r>
            <a:endParaRPr lang="zh-CN" altLang="en-US" sz="1000" b="1" dirty="0">
              <a:solidFill>
                <a:schemeClr val="bg1"/>
              </a:solidFill>
              <a:latin typeface="Arial" pitchFamily="34" charset="0"/>
              <a:ea typeface="+mn-ea"/>
              <a:cs typeface="Arial" pitchFamily="34" charset="0"/>
            </a:endParaRPr>
          </a:p>
        </p:txBody>
      </p:sp>
      <p:sp>
        <p:nvSpPr>
          <p:cNvPr id="9" name="右箭头 29"/>
          <p:cNvSpPr/>
          <p:nvPr userDrawn="1"/>
        </p:nvSpPr>
        <p:spPr bwMode="auto">
          <a:xfrm rot="5400000">
            <a:off x="-1135628" y="5968169"/>
            <a:ext cx="485598" cy="484439"/>
          </a:xfrm>
          <a:prstGeom prst="rightArrow">
            <a:avLst/>
          </a:prstGeom>
          <a:solidFill>
            <a:schemeClr val="bg1">
              <a:lumMod val="75000"/>
            </a:schemeClr>
          </a:solidFill>
          <a:ln>
            <a:solidFill>
              <a:schemeClr val="tx1">
                <a:lumMod val="50000"/>
                <a:lumOff val="50000"/>
              </a:schemeClr>
            </a:solidFill>
          </a:ln>
        </p:spPr>
        <p:txBody>
          <a:bodyPr vert="vert270" lIns="0" tIns="0" rIns="0" bIns="0" anchor="ctr"/>
          <a:lstStyle/>
          <a:p>
            <a:pPr algn="ctr" fontAlgn="auto">
              <a:spcBef>
                <a:spcPts val="0"/>
              </a:spcBef>
              <a:spcAft>
                <a:spcPts val="0"/>
              </a:spcAft>
              <a:defRPr/>
            </a:pPr>
            <a:r>
              <a:rPr lang="en-US" altLang="zh-CN" sz="1000" b="1" dirty="0">
                <a:solidFill>
                  <a:schemeClr val="bg1"/>
                </a:solidFill>
                <a:latin typeface="Arial" pitchFamily="34" charset="0"/>
                <a:ea typeface="+mn-ea"/>
                <a:cs typeface="Arial" pitchFamily="34" charset="0"/>
              </a:rPr>
              <a:t>8.4</a:t>
            </a:r>
            <a:endParaRPr lang="zh-CN" altLang="en-US" sz="1000" b="1" dirty="0">
              <a:solidFill>
                <a:schemeClr val="bg1"/>
              </a:solidFill>
              <a:latin typeface="Arial" pitchFamily="34" charset="0"/>
              <a:ea typeface="+mn-ea"/>
              <a:cs typeface="Arial" pitchFamily="34" charset="0"/>
            </a:endParaRPr>
          </a:p>
        </p:txBody>
      </p:sp>
      <p:sp>
        <p:nvSpPr>
          <p:cNvPr id="10" name="右箭头 30"/>
          <p:cNvSpPr/>
          <p:nvPr userDrawn="1"/>
        </p:nvSpPr>
        <p:spPr bwMode="auto">
          <a:xfrm rot="5400000">
            <a:off x="-1563758" y="6257094"/>
            <a:ext cx="485598" cy="484439"/>
          </a:xfrm>
          <a:prstGeom prst="rightArrow">
            <a:avLst/>
          </a:prstGeom>
          <a:solidFill>
            <a:schemeClr val="bg1">
              <a:lumMod val="75000"/>
            </a:schemeClr>
          </a:solidFill>
          <a:ln>
            <a:solidFill>
              <a:schemeClr val="tx1">
                <a:lumMod val="50000"/>
                <a:lumOff val="50000"/>
              </a:schemeClr>
            </a:solidFill>
          </a:ln>
        </p:spPr>
        <p:txBody>
          <a:bodyPr vert="vert270" lIns="0" tIns="0" rIns="0" bIns="0" anchor="ctr"/>
          <a:lstStyle/>
          <a:p>
            <a:pPr algn="ctr" fontAlgn="auto">
              <a:spcBef>
                <a:spcPts val="0"/>
              </a:spcBef>
              <a:spcAft>
                <a:spcPts val="0"/>
              </a:spcAft>
              <a:defRPr/>
            </a:pPr>
            <a:r>
              <a:rPr lang="en-US" altLang="zh-CN" sz="1000" b="1" dirty="0">
                <a:solidFill>
                  <a:schemeClr val="bg1"/>
                </a:solidFill>
                <a:latin typeface="Arial" pitchFamily="34" charset="0"/>
                <a:ea typeface="+mn-ea"/>
                <a:cs typeface="Arial" pitchFamily="34" charset="0"/>
              </a:rPr>
              <a:t>9.2</a:t>
            </a:r>
            <a:endParaRPr lang="zh-CN" altLang="en-US" sz="1000" b="1" dirty="0">
              <a:solidFill>
                <a:schemeClr val="bg1"/>
              </a:solidFill>
              <a:latin typeface="Arial" pitchFamily="34" charset="0"/>
              <a:ea typeface="+mn-ea"/>
              <a:cs typeface="Arial" pitchFamily="34" charset="0"/>
            </a:endParaRPr>
          </a:p>
        </p:txBody>
      </p:sp>
      <p:sp>
        <p:nvSpPr>
          <p:cNvPr id="11" name="右箭头 31"/>
          <p:cNvSpPr/>
          <p:nvPr userDrawn="1"/>
        </p:nvSpPr>
        <p:spPr bwMode="auto">
          <a:xfrm>
            <a:off x="-17463" y="-674688"/>
            <a:ext cx="485776" cy="484188"/>
          </a:xfrm>
          <a:prstGeom prst="rightArrow">
            <a:avLst/>
          </a:prstGeom>
          <a:solidFill>
            <a:schemeClr val="bg1">
              <a:lumMod val="75000"/>
            </a:schemeClr>
          </a:solidFill>
          <a:ln>
            <a:solidFill>
              <a:schemeClr val="tx1">
                <a:lumMod val="50000"/>
                <a:lumOff val="50000"/>
              </a:schemeClr>
            </a:solidFill>
          </a:ln>
        </p:spPr>
        <p:txBody>
          <a:bodyPr lIns="0" tIns="0" rIns="0" bIns="0" anchor="ctr"/>
          <a:lstStyle/>
          <a:p>
            <a:pPr algn="ctr" fontAlgn="auto">
              <a:spcBef>
                <a:spcPts val="0"/>
              </a:spcBef>
              <a:spcAft>
                <a:spcPts val="0"/>
              </a:spcAft>
              <a:defRPr/>
            </a:pPr>
            <a:r>
              <a:rPr lang="en-US" altLang="zh-CN" sz="1000" b="1" dirty="0">
                <a:solidFill>
                  <a:schemeClr val="bg1"/>
                </a:solidFill>
                <a:latin typeface="Arial" pitchFamily="34" charset="0"/>
                <a:ea typeface="+mn-ea"/>
                <a:cs typeface="Arial" pitchFamily="34" charset="0"/>
              </a:rPr>
              <a:t>11.4</a:t>
            </a:r>
            <a:endParaRPr lang="zh-CN" altLang="en-US" sz="1000" b="1" dirty="0">
              <a:solidFill>
                <a:schemeClr val="bg1"/>
              </a:solidFill>
              <a:latin typeface="Arial" pitchFamily="34" charset="0"/>
              <a:ea typeface="+mn-ea"/>
              <a:cs typeface="Arial" pitchFamily="34" charset="0"/>
            </a:endParaRPr>
          </a:p>
        </p:txBody>
      </p:sp>
      <p:sp>
        <p:nvSpPr>
          <p:cNvPr id="12" name="右箭头 32"/>
          <p:cNvSpPr/>
          <p:nvPr userDrawn="1"/>
        </p:nvSpPr>
        <p:spPr bwMode="auto">
          <a:xfrm>
            <a:off x="4086225" y="-674688"/>
            <a:ext cx="485775" cy="484188"/>
          </a:xfrm>
          <a:prstGeom prst="rightArrow">
            <a:avLst/>
          </a:prstGeom>
          <a:solidFill>
            <a:schemeClr val="bg1">
              <a:lumMod val="75000"/>
            </a:schemeClr>
          </a:solidFill>
          <a:ln>
            <a:solidFill>
              <a:schemeClr val="tx1">
                <a:lumMod val="50000"/>
                <a:lumOff val="50000"/>
              </a:schemeClr>
            </a:solidFill>
          </a:ln>
        </p:spPr>
        <p:txBody>
          <a:bodyPr lIns="0" tIns="0" rIns="0" bIns="0" anchor="ctr"/>
          <a:lstStyle/>
          <a:p>
            <a:pPr algn="ctr" fontAlgn="auto">
              <a:spcBef>
                <a:spcPts val="0"/>
              </a:spcBef>
              <a:spcAft>
                <a:spcPts val="0"/>
              </a:spcAft>
              <a:defRPr/>
            </a:pPr>
            <a:r>
              <a:rPr lang="en-US" altLang="zh-CN" sz="1000" b="1" dirty="0">
                <a:solidFill>
                  <a:schemeClr val="bg1"/>
                </a:solidFill>
                <a:latin typeface="Arial" pitchFamily="34" charset="0"/>
                <a:ea typeface="+mn-ea"/>
                <a:cs typeface="Arial" pitchFamily="34" charset="0"/>
              </a:rPr>
              <a:t>0</a:t>
            </a:r>
            <a:endParaRPr lang="zh-CN" altLang="en-US" sz="1000" b="1" dirty="0">
              <a:solidFill>
                <a:schemeClr val="bg1"/>
              </a:solidFill>
              <a:latin typeface="Arial" pitchFamily="34" charset="0"/>
              <a:ea typeface="+mn-ea"/>
              <a:cs typeface="Arial" pitchFamily="34" charset="0"/>
            </a:endParaRPr>
          </a:p>
        </p:txBody>
      </p:sp>
      <p:sp>
        <p:nvSpPr>
          <p:cNvPr id="13" name="右箭头 33"/>
          <p:cNvSpPr/>
          <p:nvPr userDrawn="1"/>
        </p:nvSpPr>
        <p:spPr bwMode="auto">
          <a:xfrm>
            <a:off x="8189913" y="-674688"/>
            <a:ext cx="485775" cy="484188"/>
          </a:xfrm>
          <a:prstGeom prst="rightArrow">
            <a:avLst/>
          </a:prstGeom>
          <a:solidFill>
            <a:schemeClr val="bg1">
              <a:lumMod val="75000"/>
            </a:schemeClr>
          </a:solidFill>
          <a:ln>
            <a:solidFill>
              <a:schemeClr val="tx1">
                <a:lumMod val="50000"/>
                <a:lumOff val="50000"/>
              </a:schemeClr>
            </a:solidFill>
          </a:ln>
        </p:spPr>
        <p:txBody>
          <a:bodyPr lIns="0" tIns="0" rIns="0" bIns="0" anchor="ctr"/>
          <a:lstStyle/>
          <a:p>
            <a:pPr algn="ctr" fontAlgn="auto">
              <a:spcBef>
                <a:spcPts val="0"/>
              </a:spcBef>
              <a:spcAft>
                <a:spcPts val="0"/>
              </a:spcAft>
              <a:defRPr/>
            </a:pPr>
            <a:r>
              <a:rPr lang="en-US" altLang="zh-CN" sz="1000" b="1" dirty="0">
                <a:solidFill>
                  <a:schemeClr val="bg1"/>
                </a:solidFill>
                <a:latin typeface="Arial" pitchFamily="34" charset="0"/>
                <a:ea typeface="+mn-ea"/>
                <a:cs typeface="Arial" pitchFamily="34" charset="0"/>
              </a:rPr>
              <a:t>11.4</a:t>
            </a:r>
            <a:endParaRPr lang="zh-CN" altLang="en-US" sz="1000" b="1" dirty="0">
              <a:solidFill>
                <a:schemeClr val="bg1"/>
              </a:solidFill>
              <a:latin typeface="Arial" pitchFamily="34" charset="0"/>
              <a:ea typeface="+mn-ea"/>
              <a:cs typeface="Arial" pitchFamily="34" charset="0"/>
            </a:endParaRPr>
          </a:p>
        </p:txBody>
      </p:sp>
      <p:sp>
        <p:nvSpPr>
          <p:cNvPr id="18" name="矩形 3"/>
          <p:cNvSpPr/>
          <p:nvPr userDrawn="1"/>
        </p:nvSpPr>
        <p:spPr bwMode="auto">
          <a:xfrm>
            <a:off x="900113" y="3716338"/>
            <a:ext cx="4627562" cy="2017712"/>
          </a:xfrm>
          <a:prstGeom prst="rect">
            <a:avLst/>
          </a:prstGeom>
          <a:gradFill flip="none" rotWithShape="1">
            <a:gsLst>
              <a:gs pos="0">
                <a:schemeClr val="bg1"/>
              </a:gs>
              <a:gs pos="100000">
                <a:schemeClr val="accent1">
                  <a:tint val="23500"/>
                  <a:satMod val="160000"/>
                  <a:alpha val="0"/>
                </a:schemeClr>
              </a:gs>
            </a:gsLst>
            <a:lin ang="10800000" scaled="1"/>
            <a:tileRect/>
          </a:gradFill>
          <a:ln>
            <a:noFill/>
          </a:ln>
          <a:extLst/>
        </p:spPr>
        <p:txBody>
          <a:bodyPr/>
          <a:lstStyle/>
          <a:p>
            <a:pPr algn="ctr" fontAlgn="auto">
              <a:spcBef>
                <a:spcPts val="0"/>
              </a:spcBef>
              <a:spcAft>
                <a:spcPts val="0"/>
              </a:spcAft>
              <a:defRPr/>
            </a:pPr>
            <a:endParaRPr lang="zh-CN" altLang="en-US">
              <a:latin typeface="+mn-lt"/>
              <a:ea typeface="+mn-ea"/>
            </a:endParaRPr>
          </a:p>
        </p:txBody>
      </p:sp>
      <p:pic>
        <p:nvPicPr>
          <p:cNvPr id="1026" name="Picture 2" descr="E:\2014.11\长顺PPT\QQ图片20141121105911.jpg"/>
          <p:cNvPicPr>
            <a:picLocks noChangeAspect="1" noChangeArrowheads="1"/>
          </p:cNvPicPr>
          <p:nvPr userDrawn="1"/>
        </p:nvPicPr>
        <p:blipFill>
          <a:blip r:embed="rId2"/>
          <a:srcRect/>
          <a:stretch>
            <a:fillRect/>
          </a:stretch>
        </p:blipFill>
        <p:spPr bwMode="auto">
          <a:xfrm>
            <a:off x="0" y="0"/>
            <a:ext cx="5076825" cy="6858000"/>
          </a:xfrm>
          <a:prstGeom prst="rect">
            <a:avLst/>
          </a:prstGeom>
          <a:noFill/>
        </p:spPr>
      </p:pic>
      <p:sp>
        <p:nvSpPr>
          <p:cNvPr id="2" name="标题 1"/>
          <p:cNvSpPr>
            <a:spLocks noGrp="1"/>
          </p:cNvSpPr>
          <p:nvPr>
            <p:ph type="ctrTitle"/>
          </p:nvPr>
        </p:nvSpPr>
        <p:spPr>
          <a:xfrm>
            <a:off x="468313" y="4077073"/>
            <a:ext cx="8188499" cy="778259"/>
          </a:xfrm>
          <a:prstGeom prst="rect">
            <a:avLst/>
          </a:prstGeom>
        </p:spPr>
        <p:txBody>
          <a:bodyPr>
            <a:normAutofit/>
          </a:bodyPr>
          <a:lstStyle>
            <a:lvl1pPr algn="r">
              <a:defRPr sz="3200" b="1">
                <a:solidFill>
                  <a:schemeClr val="tx1"/>
                </a:solidFill>
                <a:latin typeface="+mj-ea"/>
                <a:ea typeface="+mj-ea"/>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468313" y="4856957"/>
            <a:ext cx="8188499" cy="372244"/>
          </a:xfrm>
          <a:prstGeom prst="rect">
            <a:avLst/>
          </a:prstGeom>
        </p:spPr>
        <p:txBody>
          <a:bodyPr>
            <a:normAutofit/>
          </a:bodyPr>
          <a:lstStyle>
            <a:lvl1pPr marL="0" indent="0" algn="r">
              <a:buNone/>
              <a:defRPr sz="1800">
                <a:solidFill>
                  <a:schemeClr val="tx1"/>
                </a:solidFill>
                <a:latin typeface="+mj-ea"/>
                <a:ea typeface="+mj-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pic>
        <p:nvPicPr>
          <p:cNvPr id="1027" name="Picture 3" descr="E:\2014.02\公司LOGO.jpg"/>
          <p:cNvPicPr>
            <a:picLocks noChangeAspect="1" noChangeArrowheads="1"/>
          </p:cNvPicPr>
          <p:nvPr userDrawn="1"/>
        </p:nvPicPr>
        <p:blipFill>
          <a:blip r:embed="rId3" cstate="print"/>
          <a:srcRect/>
          <a:stretch>
            <a:fillRect/>
          </a:stretch>
        </p:blipFill>
        <p:spPr bwMode="auto">
          <a:xfrm>
            <a:off x="7143768" y="428604"/>
            <a:ext cx="1582288" cy="1285884"/>
          </a:xfrm>
          <a:prstGeom prst="rect">
            <a:avLst/>
          </a:prstGeom>
          <a:noFill/>
        </p:spPr>
      </p:pic>
      <p:pic>
        <p:nvPicPr>
          <p:cNvPr id="24" name="Picture 3" descr="D:\Desktop\素材\素描城市.png"/>
          <p:cNvPicPr>
            <a:picLocks noChangeAspect="1" noChangeArrowheads="1"/>
          </p:cNvPicPr>
          <p:nvPr userDrawn="1"/>
        </p:nvPicPr>
        <p:blipFill>
          <a:blip r:embed="rId4">
            <a:duotone>
              <a:prstClr val="black"/>
              <a:schemeClr val="tx2">
                <a:lumMod val="50000"/>
                <a:tint val="45000"/>
                <a:satMod val="400000"/>
              </a:schemeClr>
            </a:duotone>
            <a:lum contrast="-40000"/>
            <a:extLst>
              <a:ext uri="{28A0092B-C50C-407E-A947-70E740481C1C}">
                <a14:useLocalDpi xmlns:a14="http://schemas.microsoft.com/office/drawing/2010/main" val="0"/>
              </a:ext>
            </a:extLst>
          </a:blip>
          <a:srcRect/>
          <a:stretch>
            <a:fillRect/>
          </a:stretch>
        </p:blipFill>
        <p:spPr bwMode="auto">
          <a:xfrm>
            <a:off x="1" y="1357298"/>
            <a:ext cx="9144000" cy="35004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srcRect/>
          <a:stretch>
            <a:fillRect/>
          </a:stretch>
        </p:blipFill>
        <p:spPr bwMode="auto">
          <a:xfrm>
            <a:off x="477838" y="6381750"/>
            <a:ext cx="8188325" cy="115888"/>
          </a:xfrm>
          <a:prstGeom prst="rect">
            <a:avLst/>
          </a:prstGeom>
          <a:noFill/>
          <a:ln w="9525">
            <a:noFill/>
            <a:miter lim="800000"/>
            <a:headEnd/>
            <a:tailEnd/>
          </a:ln>
        </p:spPr>
      </p:pic>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5" name="内容占位符 8"/>
          <p:cNvSpPr>
            <a:spLocks noGrp="1"/>
          </p:cNvSpPr>
          <p:nvPr>
            <p:ph sz="quarter" idx="12"/>
          </p:nvPr>
        </p:nvSpPr>
        <p:spPr>
          <a:xfrm>
            <a:off x="468312" y="981075"/>
            <a:ext cx="8207376" cy="5400675"/>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
        <p:nvSpPr>
          <p:cNvPr id="3" name="页脚占位符 2"/>
          <p:cNvSpPr>
            <a:spLocks noGrp="1"/>
          </p:cNvSpPr>
          <p:nvPr>
            <p:ph type="ftr" sz="quarter" idx="10"/>
          </p:nvPr>
        </p:nvSpPr>
        <p:spPr/>
        <p:txBody>
          <a:bodyPr/>
          <a:lstStyle/>
          <a:p>
            <a:pPr>
              <a:defRPr/>
            </a:pPr>
            <a:endParaRPr lang="zh-CN" altLang="en-US"/>
          </a:p>
        </p:txBody>
      </p:sp>
      <p:sp>
        <p:nvSpPr>
          <p:cNvPr id="4" name="灯片编号占位符 3"/>
          <p:cNvSpPr>
            <a:spLocks noGrp="1"/>
          </p:cNvSpPr>
          <p:nvPr>
            <p:ph type="sldNum" sz="quarter" idx="11"/>
          </p:nvPr>
        </p:nvSpPr>
        <p:spPr/>
        <p:txBody>
          <a:bodyPr/>
          <a:lstStyle/>
          <a:p>
            <a:pPr>
              <a:defRPr/>
            </a:pPr>
            <a:r>
              <a:rPr lang="en-US" altLang="zh-CN" smtClean="0"/>
              <a:t>P</a:t>
            </a:r>
            <a:fld id="{565D766A-2E04-41AD-BA68-EA070A25144E}" type="slidenum">
              <a:rPr lang="zh-CN" altLang="en-US" smtClean="0"/>
              <a:pPr>
                <a:defRPr/>
              </a:pPr>
              <a:t>‹#›</a:t>
            </a:fld>
            <a:endParaRPr lang="zh-CN" altLang="en-US" dirty="0"/>
          </a:p>
        </p:txBody>
      </p:sp>
      <p:sp>
        <p:nvSpPr>
          <p:cNvPr id="5" name="矩形 4"/>
          <p:cNvSpPr/>
          <p:nvPr userDrawn="1"/>
        </p:nvSpPr>
        <p:spPr>
          <a:xfrm>
            <a:off x="0" y="5929306"/>
            <a:ext cx="9144000" cy="928694"/>
          </a:xfrm>
          <a:prstGeom prst="rect">
            <a:avLst/>
          </a:prstGeom>
          <a:solidFill>
            <a:schemeClr val="tx2"/>
          </a:solidFill>
          <a:ln>
            <a:noFill/>
          </a:ln>
          <a:effectLst>
            <a:glow rad="139700">
              <a:srgbClr val="0070C0">
                <a:alpha val="9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内容占位符 2"/>
          <p:cNvSpPr>
            <a:spLocks noGrp="1"/>
          </p:cNvSpPr>
          <p:nvPr>
            <p:ph idx="1"/>
          </p:nvPr>
        </p:nvSpPr>
        <p:spPr>
          <a:xfrm>
            <a:off x="1357290" y="500042"/>
            <a:ext cx="2757478" cy="1828800"/>
          </a:xfrm>
          <a:prstGeom prst="rect">
            <a:avLst/>
          </a:prstGeom>
        </p:spPr>
        <p:txBody>
          <a:bodyPr/>
          <a:lstStyle/>
          <a:p>
            <a:pPr lvl="0"/>
            <a:endParaRPr lang="zh-CN" altLang="en-US" dirty="0"/>
          </a:p>
        </p:txBody>
      </p:sp>
      <p:sp>
        <p:nvSpPr>
          <p:cNvPr id="10" name="内容占位符 2"/>
          <p:cNvSpPr>
            <a:spLocks noGrp="1"/>
          </p:cNvSpPr>
          <p:nvPr>
            <p:ph idx="13"/>
          </p:nvPr>
        </p:nvSpPr>
        <p:spPr>
          <a:xfrm>
            <a:off x="4929190" y="500042"/>
            <a:ext cx="2757478" cy="1828800"/>
          </a:xfrm>
          <a:prstGeom prst="rect">
            <a:avLst/>
          </a:prstGeom>
        </p:spPr>
        <p:txBody>
          <a:bodyPr/>
          <a:lstStyle/>
          <a:p>
            <a:pPr lvl="0"/>
            <a:endParaRPr lang="zh-CN" altLang="en-US" dirty="0"/>
          </a:p>
        </p:txBody>
      </p:sp>
      <p:sp>
        <p:nvSpPr>
          <p:cNvPr id="11" name="内容占位符 2"/>
          <p:cNvSpPr>
            <a:spLocks noGrp="1"/>
          </p:cNvSpPr>
          <p:nvPr>
            <p:ph idx="14"/>
          </p:nvPr>
        </p:nvSpPr>
        <p:spPr>
          <a:xfrm>
            <a:off x="1357290" y="2714620"/>
            <a:ext cx="2757478" cy="1828800"/>
          </a:xfrm>
          <a:prstGeom prst="rect">
            <a:avLst/>
          </a:prstGeom>
        </p:spPr>
        <p:txBody>
          <a:bodyPr/>
          <a:lstStyle/>
          <a:p>
            <a:pPr lvl="0"/>
            <a:endParaRPr lang="zh-CN" altLang="en-US" dirty="0"/>
          </a:p>
        </p:txBody>
      </p:sp>
      <p:sp>
        <p:nvSpPr>
          <p:cNvPr id="12" name="内容占位符 2"/>
          <p:cNvSpPr>
            <a:spLocks noGrp="1"/>
          </p:cNvSpPr>
          <p:nvPr>
            <p:ph idx="15"/>
          </p:nvPr>
        </p:nvSpPr>
        <p:spPr>
          <a:xfrm>
            <a:off x="4929190" y="2714620"/>
            <a:ext cx="2757478" cy="1828800"/>
          </a:xfrm>
          <a:prstGeom prst="rect">
            <a:avLst/>
          </a:prstGeom>
        </p:spPr>
        <p:txBody>
          <a:bodyPr/>
          <a:lstStyle/>
          <a:p>
            <a:pPr lvl="0"/>
            <a:endParaRPr lang="zh-CN" altLang="en-US" dirty="0"/>
          </a:p>
        </p:txBody>
      </p:sp>
      <p:pic>
        <p:nvPicPr>
          <p:cNvPr id="13" name="Picture 3" descr="D:\Desktop\素材\素描城市.png"/>
          <p:cNvPicPr>
            <a:picLocks noChangeAspect="1" noChangeArrowheads="1"/>
          </p:cNvPicPr>
          <p:nvPr userDrawn="1"/>
        </p:nvPicPr>
        <p:blipFill>
          <a:blip r:embed="rId2">
            <a:duotone>
              <a:prstClr val="black"/>
              <a:schemeClr val="tx2">
                <a:lumMod val="50000"/>
                <a:tint val="45000"/>
                <a:satMod val="400000"/>
              </a:schemeClr>
            </a:duotone>
            <a:lum contrast="-40000"/>
            <a:extLst>
              <a:ext uri="{28A0092B-C50C-407E-A947-70E740481C1C}">
                <a14:useLocalDpi xmlns:a14="http://schemas.microsoft.com/office/drawing/2010/main" val="0"/>
              </a:ext>
            </a:extLst>
          </a:blip>
          <a:srcRect/>
          <a:stretch>
            <a:fillRect/>
          </a:stretch>
        </p:blipFill>
        <p:spPr bwMode="auto">
          <a:xfrm>
            <a:off x="0" y="5857892"/>
            <a:ext cx="9144000" cy="1000108"/>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userDrawn="1"/>
        </p:nvSpPr>
        <p:spPr>
          <a:xfrm>
            <a:off x="0" y="1"/>
            <a:ext cx="9144000" cy="785793"/>
          </a:xfrm>
          <a:prstGeom prst="rect">
            <a:avLst/>
          </a:prstGeom>
          <a:solidFill>
            <a:schemeClr val="tx2"/>
          </a:solidFill>
          <a:ln>
            <a:noFill/>
          </a:ln>
          <a:effectLst>
            <a:glow rad="139700">
              <a:srgbClr val="0070C0">
                <a:alpha val="9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endParaRPr>
          </a:p>
        </p:txBody>
      </p:sp>
      <p:pic>
        <p:nvPicPr>
          <p:cNvPr id="16" name="Picture 8" descr="image004"/>
          <p:cNvPicPr>
            <a:picLocks noChangeAspect="1" noChangeArrowheads="1"/>
          </p:cNvPicPr>
          <p:nvPr userDrawn="1"/>
        </p:nvPicPr>
        <p:blipFill>
          <a:blip r:embed="rId3"/>
          <a:srcRect t="23114"/>
          <a:stretch>
            <a:fillRect/>
          </a:stretch>
        </p:blipFill>
        <p:spPr bwMode="auto">
          <a:xfrm>
            <a:off x="7072330" y="38100"/>
            <a:ext cx="704687" cy="712793"/>
          </a:xfrm>
          <a:prstGeom prst="rect">
            <a:avLst/>
          </a:prstGeom>
          <a:noFill/>
          <a:ln w="9525">
            <a:noFill/>
            <a:miter lim="800000"/>
            <a:headEnd/>
            <a:tailEnd/>
          </a:ln>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8" name="Picture 5" descr="E:\2014.11\长顺PPT\QQ图片20141121105911-2.jpg"/>
          <p:cNvPicPr>
            <a:picLocks noChangeAspect="1" noChangeArrowheads="1"/>
          </p:cNvPicPr>
          <p:nvPr userDrawn="1"/>
        </p:nvPicPr>
        <p:blipFill>
          <a:blip r:embed="rId2">
            <a:duotone>
              <a:schemeClr val="accent1">
                <a:shade val="45000"/>
                <a:satMod val="135000"/>
              </a:schemeClr>
              <a:prstClr val="white"/>
            </a:duotone>
          </a:blip>
          <a:srcRect/>
          <a:stretch>
            <a:fillRect/>
          </a:stretch>
        </p:blipFill>
        <p:spPr bwMode="auto">
          <a:xfrm>
            <a:off x="4000497" y="0"/>
            <a:ext cx="5143504" cy="6858000"/>
          </a:xfrm>
          <a:prstGeom prst="rect">
            <a:avLst/>
          </a:prstGeom>
          <a:noFill/>
        </p:spPr>
      </p:pic>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
        <p:nvSpPr>
          <p:cNvPr id="11" name="矩形 10"/>
          <p:cNvSpPr/>
          <p:nvPr userDrawn="1"/>
        </p:nvSpPr>
        <p:spPr>
          <a:xfrm>
            <a:off x="0" y="1"/>
            <a:ext cx="9144000" cy="928669"/>
          </a:xfrm>
          <a:prstGeom prst="rect">
            <a:avLst/>
          </a:prstGeom>
          <a:solidFill>
            <a:schemeClr val="tx2"/>
          </a:solidFill>
          <a:ln>
            <a:noFill/>
          </a:ln>
          <a:effectLst>
            <a:glow rad="139700">
              <a:srgbClr val="0070C0">
                <a:alpha val="9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endParaRPr>
          </a:p>
        </p:txBody>
      </p:sp>
      <p:sp>
        <p:nvSpPr>
          <p:cNvPr id="12" name="矩形 11"/>
          <p:cNvSpPr/>
          <p:nvPr userDrawn="1"/>
        </p:nvSpPr>
        <p:spPr bwMode="auto">
          <a:xfrm>
            <a:off x="468313" y="1000108"/>
            <a:ext cx="7818463" cy="5715040"/>
          </a:xfrm>
          <a:prstGeom prst="rect">
            <a:avLst/>
          </a:prstGeom>
          <a:solidFill>
            <a:schemeClr val="bg1">
              <a:alpha val="92000"/>
            </a:schemeClr>
          </a:solidFill>
          <a:ln>
            <a:noFill/>
          </a:ln>
          <a:extLst/>
        </p:spPr>
        <p:txBody>
          <a:bodyPr/>
          <a:lstStyle/>
          <a:p>
            <a:pPr algn="ctr" fontAlgn="auto">
              <a:spcBef>
                <a:spcPts val="0"/>
              </a:spcBef>
              <a:spcAft>
                <a:spcPts val="0"/>
              </a:spcAft>
              <a:defRPr/>
            </a:pPr>
            <a:endParaRPr lang="zh-CN" altLang="en-US">
              <a:latin typeface="+mn-lt"/>
              <a:ea typeface="+mn-ea"/>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配色方案说明">
    <p:spTree>
      <p:nvGrpSpPr>
        <p:cNvPr id="1" name=""/>
        <p:cNvGrpSpPr/>
        <p:nvPr/>
      </p:nvGrpSpPr>
      <p:grpSpPr>
        <a:xfrm>
          <a:off x="0" y="0"/>
          <a:ext cx="0" cy="0"/>
          <a:chOff x="0" y="0"/>
          <a:chExt cx="0" cy="0"/>
        </a:xfrm>
      </p:grpSpPr>
      <p:sp>
        <p:nvSpPr>
          <p:cNvPr id="52" name="标题 5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末尾幻灯片">
    <p:spTree>
      <p:nvGrpSpPr>
        <p:cNvPr id="1" name=""/>
        <p:cNvGrpSpPr/>
        <p:nvPr/>
      </p:nvGrpSpPr>
      <p:grpSpPr>
        <a:xfrm>
          <a:off x="0" y="0"/>
          <a:ext cx="0" cy="0"/>
          <a:chOff x="0" y="0"/>
          <a:chExt cx="0" cy="0"/>
        </a:xfrm>
      </p:grpSpPr>
      <p:pic>
        <p:nvPicPr>
          <p:cNvPr id="2" name="Picture 4" descr="C:\Documents and Settings\CD(DS)5\桌面\3.29\5.png"/>
          <p:cNvPicPr>
            <a:picLocks noChangeAspect="1" noChangeArrowheads="1"/>
          </p:cNvPicPr>
          <p:nvPr userDrawn="1"/>
        </p:nvPicPr>
        <p:blipFill>
          <a:blip r:embed="rId2">
            <a:grayscl/>
            <a:biLevel thresh="50000"/>
          </a:blip>
          <a:srcRect/>
          <a:stretch>
            <a:fillRect/>
          </a:stretch>
        </p:blipFill>
        <p:spPr bwMode="auto">
          <a:xfrm>
            <a:off x="-17463" y="3941763"/>
            <a:ext cx="5094288" cy="2449512"/>
          </a:xfrm>
          <a:prstGeom prst="rect">
            <a:avLst/>
          </a:prstGeom>
          <a:noFill/>
          <a:ln w="9525">
            <a:noFill/>
            <a:miter lim="800000"/>
            <a:headEnd/>
            <a:tailEnd/>
          </a:ln>
        </p:spPr>
      </p:pic>
      <p:sp>
        <p:nvSpPr>
          <p:cNvPr id="3" name="矩形 10"/>
          <p:cNvSpPr/>
          <p:nvPr userDrawn="1"/>
        </p:nvSpPr>
        <p:spPr bwMode="auto">
          <a:xfrm>
            <a:off x="-6350" y="3848100"/>
            <a:ext cx="5461000" cy="2605088"/>
          </a:xfrm>
          <a:prstGeom prst="rect">
            <a:avLst/>
          </a:prstGeom>
          <a:solidFill>
            <a:schemeClr val="bg1">
              <a:alpha val="87000"/>
            </a:schemeClr>
          </a:solidFill>
          <a:ln>
            <a:noFill/>
          </a:ln>
          <a:extLst/>
        </p:spPr>
        <p:txBody>
          <a:bodyPr/>
          <a:lstStyle/>
          <a:p>
            <a:pPr algn="ctr" fontAlgn="auto">
              <a:spcBef>
                <a:spcPts val="0"/>
              </a:spcBef>
              <a:spcAft>
                <a:spcPts val="0"/>
              </a:spcAft>
              <a:defRPr/>
            </a:pPr>
            <a:endParaRPr lang="zh-CN" altLang="en-US">
              <a:latin typeface="+mn-lt"/>
              <a:ea typeface="+mn-ea"/>
            </a:endParaRPr>
          </a:p>
        </p:txBody>
      </p:sp>
      <p:pic>
        <p:nvPicPr>
          <p:cNvPr id="7" name="Picture 5" descr="E:\2014.11\长顺PPT\QQ图片20141121105911-2.jpg"/>
          <p:cNvPicPr>
            <a:picLocks noChangeAspect="1" noChangeArrowheads="1"/>
          </p:cNvPicPr>
          <p:nvPr userDrawn="1"/>
        </p:nvPicPr>
        <p:blipFill>
          <a:blip r:embed="rId3"/>
          <a:srcRect/>
          <a:stretch>
            <a:fillRect/>
          </a:stretch>
        </p:blipFill>
        <p:spPr bwMode="auto">
          <a:xfrm>
            <a:off x="3410191" y="0"/>
            <a:ext cx="5733809" cy="6858001"/>
          </a:xfrm>
          <a:prstGeom prst="rect">
            <a:avLst/>
          </a:prstGeom>
          <a:noFill/>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5" name="Picture 5" descr="E:\2014.11\长顺PPT\QQ图片20141121105911-2.jpg"/>
          <p:cNvPicPr>
            <a:picLocks noChangeAspect="1" noChangeArrowheads="1"/>
          </p:cNvPicPr>
          <p:nvPr userDrawn="1"/>
        </p:nvPicPr>
        <p:blipFill>
          <a:blip r:embed="rId2">
            <a:duotone>
              <a:schemeClr val="accent1">
                <a:shade val="45000"/>
                <a:satMod val="135000"/>
              </a:schemeClr>
              <a:prstClr val="white"/>
            </a:duotone>
          </a:blip>
          <a:srcRect/>
          <a:stretch>
            <a:fillRect/>
          </a:stretch>
        </p:blipFill>
        <p:spPr bwMode="auto">
          <a:xfrm>
            <a:off x="4429123" y="0"/>
            <a:ext cx="4714877" cy="6858000"/>
          </a:xfrm>
          <a:prstGeom prst="rect">
            <a:avLst/>
          </a:prstGeom>
          <a:noFill/>
        </p:spPr>
      </p:pic>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0" name="矩形 9"/>
          <p:cNvSpPr/>
          <p:nvPr userDrawn="1"/>
        </p:nvSpPr>
        <p:spPr>
          <a:xfrm>
            <a:off x="0" y="4643446"/>
            <a:ext cx="9144000" cy="1571636"/>
          </a:xfrm>
          <a:prstGeom prst="rect">
            <a:avLst/>
          </a:prstGeom>
          <a:solidFill>
            <a:schemeClr val="tx2"/>
          </a:solidFill>
          <a:ln>
            <a:noFill/>
          </a:ln>
          <a:effectLst>
            <a:glow rad="139700">
              <a:srgbClr val="0070C0">
                <a:alpha val="9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标题 1"/>
          <p:cNvSpPr>
            <a:spLocks noGrp="1"/>
          </p:cNvSpPr>
          <p:nvPr>
            <p:ph type="title"/>
          </p:nvPr>
        </p:nvSpPr>
        <p:spPr>
          <a:xfrm>
            <a:off x="428596" y="4857760"/>
            <a:ext cx="8229600" cy="1143000"/>
          </a:xfrm>
        </p:spPr>
        <p:txBody>
          <a:bodyPr/>
          <a:lstStyle>
            <a:lvl1pPr>
              <a:defRPr>
                <a:solidFill>
                  <a:schemeClr val="bg2"/>
                </a:solidFill>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1357290" y="500042"/>
            <a:ext cx="2757478" cy="1828800"/>
          </a:xfrm>
          <a:prstGeom prst="rect">
            <a:avLst/>
          </a:prstGeom>
        </p:spPr>
        <p:txBody>
          <a:bodyPr/>
          <a:lstStyle/>
          <a:p>
            <a:pPr lvl="0"/>
            <a:endParaRPr lang="zh-CN" altLang="en-US" dirty="0"/>
          </a:p>
        </p:txBody>
      </p:sp>
      <p:sp>
        <p:nvSpPr>
          <p:cNvPr id="7" name="内容占位符 2"/>
          <p:cNvSpPr>
            <a:spLocks noGrp="1"/>
          </p:cNvSpPr>
          <p:nvPr>
            <p:ph idx="13"/>
          </p:nvPr>
        </p:nvSpPr>
        <p:spPr>
          <a:xfrm>
            <a:off x="4929190" y="500042"/>
            <a:ext cx="2757478" cy="1828800"/>
          </a:xfrm>
          <a:prstGeom prst="rect">
            <a:avLst/>
          </a:prstGeom>
        </p:spPr>
        <p:txBody>
          <a:bodyPr/>
          <a:lstStyle/>
          <a:p>
            <a:pPr lvl="0"/>
            <a:endParaRPr lang="zh-CN" altLang="en-US" dirty="0"/>
          </a:p>
        </p:txBody>
      </p:sp>
      <p:sp>
        <p:nvSpPr>
          <p:cNvPr id="8" name="内容占位符 2"/>
          <p:cNvSpPr>
            <a:spLocks noGrp="1"/>
          </p:cNvSpPr>
          <p:nvPr>
            <p:ph idx="14"/>
          </p:nvPr>
        </p:nvSpPr>
        <p:spPr>
          <a:xfrm>
            <a:off x="1357290" y="2714620"/>
            <a:ext cx="2757478" cy="1828800"/>
          </a:xfrm>
          <a:prstGeom prst="rect">
            <a:avLst/>
          </a:prstGeom>
        </p:spPr>
        <p:txBody>
          <a:bodyPr/>
          <a:lstStyle/>
          <a:p>
            <a:pPr lvl="0"/>
            <a:endParaRPr lang="zh-CN" altLang="en-US" dirty="0"/>
          </a:p>
        </p:txBody>
      </p:sp>
      <p:sp>
        <p:nvSpPr>
          <p:cNvPr id="9" name="内容占位符 2"/>
          <p:cNvSpPr>
            <a:spLocks noGrp="1"/>
          </p:cNvSpPr>
          <p:nvPr>
            <p:ph idx="15"/>
          </p:nvPr>
        </p:nvSpPr>
        <p:spPr>
          <a:xfrm>
            <a:off x="4929190" y="2714620"/>
            <a:ext cx="2757478" cy="1828800"/>
          </a:xfrm>
          <a:prstGeom prst="rect">
            <a:avLst/>
          </a:prstGeom>
        </p:spPr>
        <p:txBody>
          <a:bodyPr/>
          <a:lstStyle/>
          <a:p>
            <a:pPr lvl="0"/>
            <a:endParaRPr lang="zh-CN" altLang="en-US" dirty="0"/>
          </a:p>
        </p:txBody>
      </p:sp>
      <p:pic>
        <p:nvPicPr>
          <p:cNvPr id="11" name="Picture 3" descr="D:\Desktop\素材\素描城市.png"/>
          <p:cNvPicPr>
            <a:picLocks noChangeAspect="1" noChangeArrowheads="1"/>
          </p:cNvPicPr>
          <p:nvPr userDrawn="1"/>
        </p:nvPicPr>
        <p:blipFill>
          <a:blip r:embed="rId2">
            <a:duotone>
              <a:prstClr val="black"/>
              <a:schemeClr val="tx2">
                <a:lumMod val="50000"/>
                <a:tint val="45000"/>
                <a:satMod val="400000"/>
              </a:schemeClr>
            </a:duotone>
            <a:lum contrast="-40000"/>
            <a:extLst>
              <a:ext uri="{28A0092B-C50C-407E-A947-70E740481C1C}">
                <a14:useLocalDpi xmlns:a14="http://schemas.microsoft.com/office/drawing/2010/main" val="0"/>
              </a:ext>
            </a:extLst>
          </a:blip>
          <a:srcRect/>
          <a:stretch>
            <a:fillRect/>
          </a:stretch>
        </p:blipFill>
        <p:spPr bwMode="auto">
          <a:xfrm>
            <a:off x="0" y="4643446"/>
            <a:ext cx="9144000" cy="1571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p:cNvSpPr/>
          <p:nvPr userDrawn="1"/>
        </p:nvSpPr>
        <p:spPr>
          <a:xfrm>
            <a:off x="0" y="0"/>
            <a:ext cx="9144000" cy="857232"/>
          </a:xfrm>
          <a:prstGeom prst="rect">
            <a:avLst/>
          </a:prstGeom>
          <a:solidFill>
            <a:schemeClr val="tx2"/>
          </a:solidFill>
          <a:ln>
            <a:noFill/>
          </a:ln>
          <a:effectLst>
            <a:glow rad="139700">
              <a:srgbClr val="0070C0">
                <a:alpha val="9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标题 1"/>
          <p:cNvSpPr>
            <a:spLocks noGrp="1"/>
          </p:cNvSpPr>
          <p:nvPr>
            <p:ph type="title"/>
          </p:nvPr>
        </p:nvSpPr>
        <p:spPr>
          <a:xfrm>
            <a:off x="1371600" y="142853"/>
            <a:ext cx="6843738" cy="642942"/>
          </a:xfrm>
        </p:spPr>
        <p:txBody>
          <a:bodyPr anchor="t"/>
          <a:lstStyle>
            <a:lvl1pPr algn="l">
              <a:defRPr sz="4000" b="1" cap="all">
                <a:solidFill>
                  <a:schemeClr val="bg2"/>
                </a:solidFill>
              </a:defRPr>
            </a:lvl1pPr>
          </a:lstStyle>
          <a:p>
            <a:r>
              <a:rPr lang="zh-CN" altLang="en-US" dirty="0" smtClean="0"/>
              <a:t>单击此处编辑母版标题样式</a:t>
            </a:r>
            <a:endParaRPr lang="zh-CN" altLang="en-US" dirty="0"/>
          </a:p>
        </p:txBody>
      </p:sp>
      <p:pic>
        <p:nvPicPr>
          <p:cNvPr id="8" name="Picture 3" descr="E:\2014.02\公司LOGO.jpg"/>
          <p:cNvPicPr>
            <a:picLocks noChangeAspect="1" noChangeArrowheads="1"/>
          </p:cNvPicPr>
          <p:nvPr userDrawn="1"/>
        </p:nvPicPr>
        <p:blipFill>
          <a:blip r:embed="rId2" cstate="print"/>
          <a:srcRect/>
          <a:stretch>
            <a:fillRect/>
          </a:stretch>
        </p:blipFill>
        <p:spPr bwMode="auto">
          <a:xfrm>
            <a:off x="428596" y="142852"/>
            <a:ext cx="867908" cy="642942"/>
          </a:xfrm>
          <a:prstGeom prst="rect">
            <a:avLst/>
          </a:prstGeom>
          <a:noFill/>
        </p:spPr>
      </p:pic>
      <p:sp>
        <p:nvSpPr>
          <p:cNvPr id="9" name="内容占位符 2"/>
          <p:cNvSpPr>
            <a:spLocks noGrp="1"/>
          </p:cNvSpPr>
          <p:nvPr>
            <p:ph sz="half" idx="1"/>
          </p:nvPr>
        </p:nvSpPr>
        <p:spPr>
          <a:xfrm>
            <a:off x="457200" y="1600200"/>
            <a:ext cx="8147248"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08EA759D-057B-4364-B1D5-1DFE5D42E14C}" type="slidenum">
              <a:rPr lang="zh-CN" altLang="en-US" smtClean="0"/>
              <a:pPr/>
              <a:t>‹#›</a:t>
            </a:fld>
            <a:endParaRPr lang="zh-CN" altLang="en-US"/>
          </a:p>
        </p:txBody>
      </p:sp>
      <p:pic>
        <p:nvPicPr>
          <p:cNvPr id="7" name="Picture 5" descr="E:\2014.11\长顺PPT\QQ图片20141121105911-2.jpg"/>
          <p:cNvPicPr>
            <a:picLocks noChangeAspect="1" noChangeArrowheads="1"/>
          </p:cNvPicPr>
          <p:nvPr userDrawn="1"/>
        </p:nvPicPr>
        <p:blipFill>
          <a:blip r:embed="rId2">
            <a:duotone>
              <a:schemeClr val="accent1">
                <a:shade val="45000"/>
                <a:satMod val="135000"/>
              </a:schemeClr>
              <a:prstClr val="white"/>
            </a:duotone>
          </a:blip>
          <a:srcRect/>
          <a:stretch>
            <a:fillRect/>
          </a:stretch>
        </p:blipFill>
        <p:spPr bwMode="auto">
          <a:xfrm>
            <a:off x="4000497" y="0"/>
            <a:ext cx="5143504" cy="6858000"/>
          </a:xfrm>
          <a:prstGeom prst="rect">
            <a:avLst/>
          </a:prstGeom>
          <a:noFill/>
        </p:spPr>
      </p:pic>
      <p:sp>
        <p:nvSpPr>
          <p:cNvPr id="8" name="矩形 7"/>
          <p:cNvSpPr/>
          <p:nvPr userDrawn="1"/>
        </p:nvSpPr>
        <p:spPr>
          <a:xfrm>
            <a:off x="0" y="1"/>
            <a:ext cx="9144000" cy="928669"/>
          </a:xfrm>
          <a:prstGeom prst="rect">
            <a:avLst/>
          </a:prstGeom>
          <a:solidFill>
            <a:schemeClr val="tx2"/>
          </a:solidFill>
          <a:ln>
            <a:noFill/>
          </a:ln>
          <a:effectLst>
            <a:glow rad="139700">
              <a:srgbClr val="0070C0">
                <a:alpha val="9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endParaRPr>
          </a:p>
        </p:txBody>
      </p:sp>
      <p:sp>
        <p:nvSpPr>
          <p:cNvPr id="2" name="标题 1"/>
          <p:cNvSpPr>
            <a:spLocks noGrp="1"/>
          </p:cNvSpPr>
          <p:nvPr>
            <p:ph type="ctrTitle"/>
          </p:nvPr>
        </p:nvSpPr>
        <p:spPr>
          <a:xfrm>
            <a:off x="685800" y="2130425"/>
            <a:ext cx="7772400" cy="1470025"/>
          </a:xfrm>
        </p:spPr>
        <p:txBody>
          <a:body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FF11059F-1511-4E29-BDE4-81EA605157B6}" type="slidenum">
              <a:rPr lang="zh-CN" altLang="en-US" smtClean="0"/>
              <a:pPr/>
              <a:t>‹#›</a:t>
            </a:fld>
            <a:endParaRPr lang="zh-CN" altLang="en-US"/>
          </a:p>
        </p:txBody>
      </p:sp>
      <p:pic>
        <p:nvPicPr>
          <p:cNvPr id="8" name="Picture 5" descr="E:\2014.11\长顺PPT\QQ图片20141121105911-2.jpg"/>
          <p:cNvPicPr>
            <a:picLocks noChangeAspect="1" noChangeArrowheads="1"/>
          </p:cNvPicPr>
          <p:nvPr userDrawn="1"/>
        </p:nvPicPr>
        <p:blipFill>
          <a:blip r:embed="rId2">
            <a:duotone>
              <a:schemeClr val="accent1">
                <a:shade val="45000"/>
                <a:satMod val="135000"/>
              </a:schemeClr>
              <a:prstClr val="white"/>
            </a:duotone>
          </a:blip>
          <a:srcRect/>
          <a:stretch>
            <a:fillRect/>
          </a:stretch>
        </p:blipFill>
        <p:spPr bwMode="auto">
          <a:xfrm>
            <a:off x="4000497" y="0"/>
            <a:ext cx="5143504" cy="6858000"/>
          </a:xfrm>
          <a:prstGeom prst="rect">
            <a:avLst/>
          </a:prstGeom>
          <a:noFill/>
        </p:spPr>
      </p:pic>
      <p:sp>
        <p:nvSpPr>
          <p:cNvPr id="7" name="矩形 6"/>
          <p:cNvSpPr/>
          <p:nvPr userDrawn="1"/>
        </p:nvSpPr>
        <p:spPr>
          <a:xfrm>
            <a:off x="0" y="1"/>
            <a:ext cx="928662" cy="6857999"/>
          </a:xfrm>
          <a:prstGeom prst="rect">
            <a:avLst/>
          </a:prstGeom>
          <a:solidFill>
            <a:schemeClr val="tx2"/>
          </a:solidFill>
          <a:ln>
            <a:noFill/>
          </a:ln>
          <a:effectLst>
            <a:glow rad="139700">
              <a:srgbClr val="0070C0">
                <a:alpha val="9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endParaRPr>
          </a:p>
        </p:txBody>
      </p:sp>
      <p:pic>
        <p:nvPicPr>
          <p:cNvPr id="9" name="Picture 8" descr="image004"/>
          <p:cNvPicPr>
            <a:picLocks noChangeAspect="1" noChangeArrowheads="1"/>
          </p:cNvPicPr>
          <p:nvPr userDrawn="1"/>
        </p:nvPicPr>
        <p:blipFill>
          <a:blip r:embed="rId3"/>
          <a:srcRect t="23114"/>
          <a:stretch>
            <a:fillRect/>
          </a:stretch>
        </p:blipFill>
        <p:spPr bwMode="auto">
          <a:xfrm>
            <a:off x="114300" y="214290"/>
            <a:ext cx="704687" cy="712793"/>
          </a:xfrm>
          <a:prstGeom prst="rect">
            <a:avLst/>
          </a:prstGeom>
          <a:noFill/>
          <a:ln w="9525">
            <a:noFill/>
            <a:miter lim="800000"/>
            <a:headEnd/>
            <a:tailEnd/>
          </a:ln>
        </p:spPr>
      </p:pic>
      <p:sp>
        <p:nvSpPr>
          <p:cNvPr id="10" name="内容占位符 2"/>
          <p:cNvSpPr>
            <a:spLocks noGrp="1"/>
          </p:cNvSpPr>
          <p:nvPr>
            <p:ph sz="half" idx="1"/>
          </p:nvPr>
        </p:nvSpPr>
        <p:spPr>
          <a:xfrm>
            <a:off x="1187624" y="332656"/>
            <a:ext cx="7416824" cy="60486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bg>
      <p:bgRef idx="1001">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7" name="矩形 6"/>
          <p:cNvSpPr/>
          <p:nvPr userDrawn="1"/>
        </p:nvSpPr>
        <p:spPr>
          <a:xfrm>
            <a:off x="0" y="0"/>
            <a:ext cx="9144000" cy="857232"/>
          </a:xfrm>
          <a:prstGeom prst="rect">
            <a:avLst/>
          </a:prstGeom>
          <a:solidFill>
            <a:schemeClr val="tx2"/>
          </a:solidFill>
          <a:ln>
            <a:noFill/>
          </a:ln>
          <a:effectLst>
            <a:glow rad="139700">
              <a:srgbClr val="0070C0">
                <a:alpha val="9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9" name="Picture 8" descr="image004"/>
          <p:cNvPicPr>
            <a:picLocks noChangeAspect="1" noChangeArrowheads="1"/>
          </p:cNvPicPr>
          <p:nvPr userDrawn="1"/>
        </p:nvPicPr>
        <p:blipFill>
          <a:blip r:embed="rId2"/>
          <a:srcRect t="23114"/>
          <a:stretch>
            <a:fillRect/>
          </a:stretch>
        </p:blipFill>
        <p:spPr bwMode="auto">
          <a:xfrm>
            <a:off x="714348" y="79352"/>
            <a:ext cx="704687" cy="712793"/>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8" name="Picture 5" descr="E:\2014.11\长顺PPT\QQ图片20141121105911-2.jpg"/>
          <p:cNvPicPr>
            <a:picLocks noChangeAspect="1" noChangeArrowheads="1"/>
          </p:cNvPicPr>
          <p:nvPr userDrawn="1"/>
        </p:nvPicPr>
        <p:blipFill>
          <a:blip r:embed="rId9"/>
          <a:srcRect/>
          <a:stretch>
            <a:fillRect/>
          </a:stretch>
        </p:blipFill>
        <p:spPr bwMode="auto">
          <a:xfrm>
            <a:off x="4067175" y="785795"/>
            <a:ext cx="5076825" cy="6072206"/>
          </a:xfrm>
          <a:prstGeom prst="rect">
            <a:avLst/>
          </a:prstGeom>
          <a:noFill/>
        </p:spPr>
      </p:pic>
      <p:sp>
        <p:nvSpPr>
          <p:cNvPr id="14" name="矩形 13"/>
          <p:cNvSpPr/>
          <p:nvPr userDrawn="1"/>
        </p:nvSpPr>
        <p:spPr>
          <a:xfrm>
            <a:off x="0" y="1"/>
            <a:ext cx="9144000" cy="785793"/>
          </a:xfrm>
          <a:prstGeom prst="rect">
            <a:avLst/>
          </a:prstGeom>
          <a:solidFill>
            <a:schemeClr val="tx2"/>
          </a:solidFill>
          <a:ln>
            <a:noFill/>
          </a:ln>
          <a:effectLst>
            <a:glow rad="139700">
              <a:srgbClr val="0070C0">
                <a:alpha val="9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endParaRPr>
          </a:p>
        </p:txBody>
      </p:sp>
      <p:sp>
        <p:nvSpPr>
          <p:cNvPr id="15" name="矩形 14"/>
          <p:cNvSpPr/>
          <p:nvPr userDrawn="1"/>
        </p:nvSpPr>
        <p:spPr bwMode="auto">
          <a:xfrm>
            <a:off x="468313" y="812821"/>
            <a:ext cx="7818463" cy="5616575"/>
          </a:xfrm>
          <a:prstGeom prst="rect">
            <a:avLst/>
          </a:prstGeom>
          <a:solidFill>
            <a:schemeClr val="bg1">
              <a:alpha val="92000"/>
            </a:schemeClr>
          </a:solidFill>
          <a:ln>
            <a:noFill/>
          </a:ln>
          <a:extLst/>
        </p:spPr>
        <p:txBody>
          <a:bodyPr/>
          <a:lstStyle/>
          <a:p>
            <a:pPr algn="ctr" fontAlgn="auto">
              <a:spcBef>
                <a:spcPts val="0"/>
              </a:spcBef>
              <a:spcAft>
                <a:spcPts val="0"/>
              </a:spcAft>
              <a:defRPr/>
            </a:pPr>
            <a:endParaRPr lang="zh-CN" altLang="en-US">
              <a:latin typeface="+mn-lt"/>
              <a:ea typeface="+mn-ea"/>
            </a:endParaRPr>
          </a:p>
        </p:txBody>
      </p:sp>
      <p:sp>
        <p:nvSpPr>
          <p:cNvPr id="5" name="页脚占位符 4"/>
          <p:cNvSpPr>
            <a:spLocks noGrp="1"/>
          </p:cNvSpPr>
          <p:nvPr>
            <p:ph type="ftr" sz="quarter" idx="3"/>
          </p:nvPr>
        </p:nvSpPr>
        <p:spPr>
          <a:xfrm>
            <a:off x="3124200" y="6453188"/>
            <a:ext cx="2895600" cy="268287"/>
          </a:xfrm>
          <a:prstGeom prst="rect">
            <a:avLst/>
          </a:prstGeom>
          <a:solidFill>
            <a:srgbClr val="FFFFFF">
              <a:alpha val="69804"/>
            </a:srgbClr>
          </a:solidFill>
        </p:spPr>
        <p:txBody>
          <a:bodyPr vert="horz" lIns="91440" tIns="45720" rIns="91440" bIns="45720" rtlCol="0" anchor="ctr"/>
          <a:lstStyle>
            <a:lvl1pPr algn="ctr" fontAlgn="auto">
              <a:spcBef>
                <a:spcPts val="0"/>
              </a:spcBef>
              <a:spcAft>
                <a:spcPts val="0"/>
              </a:spcAft>
              <a:defRPr sz="900" dirty="0">
                <a:solidFill>
                  <a:schemeClr val="tx1"/>
                </a:solidFill>
                <a:latin typeface="Arial" pitchFamily="34" charset="0"/>
                <a:ea typeface="+mn-ea"/>
                <a:cs typeface="Arial" pitchFamily="34" charset="0"/>
              </a:defRPr>
            </a:lvl1pPr>
          </a:lstStyle>
          <a:p>
            <a:pPr>
              <a:defRPr/>
            </a:pPr>
            <a:endParaRPr lang="zh-CN" altLang="en-US"/>
          </a:p>
        </p:txBody>
      </p:sp>
      <p:sp>
        <p:nvSpPr>
          <p:cNvPr id="1030" name="标题占位符 12"/>
          <p:cNvSpPr>
            <a:spLocks noGrp="1"/>
          </p:cNvSpPr>
          <p:nvPr>
            <p:ph type="title"/>
          </p:nvPr>
        </p:nvSpPr>
        <p:spPr bwMode="auto">
          <a:xfrm>
            <a:off x="428597" y="188912"/>
            <a:ext cx="7127904" cy="45400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dirty="0" smtClean="0"/>
              <a:t>湖南长顺项目管理有限公司</a:t>
            </a:r>
          </a:p>
        </p:txBody>
      </p:sp>
      <p:sp>
        <p:nvSpPr>
          <p:cNvPr id="1031" name="文本占位符 13"/>
          <p:cNvSpPr>
            <a:spLocks noGrp="1"/>
          </p:cNvSpPr>
          <p:nvPr>
            <p:ph type="body" idx="1"/>
          </p:nvPr>
        </p:nvSpPr>
        <p:spPr bwMode="auto">
          <a:xfrm flipH="1">
            <a:off x="468313" y="981075"/>
            <a:ext cx="8207375" cy="54006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p>
        </p:txBody>
      </p:sp>
      <p:sp>
        <p:nvSpPr>
          <p:cNvPr id="6" name="灯片编号占位符 5"/>
          <p:cNvSpPr>
            <a:spLocks noGrp="1"/>
          </p:cNvSpPr>
          <p:nvPr>
            <p:ph type="sldNum" sz="quarter" idx="4"/>
          </p:nvPr>
        </p:nvSpPr>
        <p:spPr>
          <a:xfrm>
            <a:off x="468313" y="6453188"/>
            <a:ext cx="1008062" cy="268287"/>
          </a:xfrm>
          <a:prstGeom prst="rect">
            <a:avLst/>
          </a:prstGeom>
          <a:solidFill>
            <a:srgbClr val="FFFFFF">
              <a:alpha val="69804"/>
            </a:srgbClr>
          </a:solidFill>
        </p:spPr>
        <p:txBody>
          <a:bodyPr vert="horz" lIns="91440" tIns="45720" rIns="91440" bIns="45720" rtlCol="0" anchor="ctr"/>
          <a:lstStyle>
            <a:lvl1pPr algn="l" fontAlgn="auto">
              <a:spcBef>
                <a:spcPts val="0"/>
              </a:spcBef>
              <a:spcAft>
                <a:spcPts val="0"/>
              </a:spcAft>
              <a:defRPr sz="900" smtClean="0">
                <a:solidFill>
                  <a:schemeClr val="tx1"/>
                </a:solidFill>
                <a:latin typeface="Arial" pitchFamily="34" charset="0"/>
                <a:ea typeface="+mn-ea"/>
                <a:cs typeface="Arial" pitchFamily="34" charset="0"/>
              </a:defRPr>
            </a:lvl1pPr>
          </a:lstStyle>
          <a:p>
            <a:pPr>
              <a:defRPr/>
            </a:pPr>
            <a:r>
              <a:rPr lang="en-US" altLang="zh-CN"/>
              <a:t>P</a:t>
            </a:r>
            <a:fld id="{565D766A-2E04-41AD-BA68-EA070A25144E}" type="slidenum">
              <a:rPr lang="zh-CN" altLang="en-US"/>
              <a:pPr>
                <a:defRPr/>
              </a:pPr>
              <a:t>‹#›</a:t>
            </a:fld>
            <a:endParaRPr lang="zh-CN" altLang="en-US" dirty="0"/>
          </a:p>
        </p:txBody>
      </p:sp>
      <p:pic>
        <p:nvPicPr>
          <p:cNvPr id="1036" name="Picture 2"/>
          <p:cNvPicPr>
            <a:picLocks noChangeAspect="1" noChangeArrowheads="1"/>
          </p:cNvPicPr>
          <p:nvPr userDrawn="1"/>
        </p:nvPicPr>
        <p:blipFill>
          <a:blip r:embed="rId10"/>
          <a:srcRect/>
          <a:stretch>
            <a:fillRect/>
          </a:stretch>
        </p:blipFill>
        <p:spPr bwMode="auto">
          <a:xfrm>
            <a:off x="477838" y="6381750"/>
            <a:ext cx="8188325" cy="115888"/>
          </a:xfrm>
          <a:prstGeom prst="rect">
            <a:avLst/>
          </a:prstGeom>
          <a:noFill/>
          <a:ln w="9525">
            <a:noFill/>
            <a:miter lim="800000"/>
            <a:headEnd/>
            <a:tailEnd/>
          </a:ln>
        </p:spPr>
      </p:pic>
      <p:pic>
        <p:nvPicPr>
          <p:cNvPr id="1037" name="Picture 2"/>
          <p:cNvPicPr>
            <a:picLocks noChangeAspect="1" noChangeArrowheads="1"/>
          </p:cNvPicPr>
          <p:nvPr userDrawn="1"/>
        </p:nvPicPr>
        <p:blipFill>
          <a:blip r:embed="rId10"/>
          <a:srcRect/>
          <a:stretch>
            <a:fillRect/>
          </a:stretch>
        </p:blipFill>
        <p:spPr bwMode="auto">
          <a:xfrm>
            <a:off x="477838" y="765156"/>
            <a:ext cx="8188325" cy="115888"/>
          </a:xfrm>
          <a:prstGeom prst="rect">
            <a:avLst/>
          </a:prstGeom>
          <a:noFill/>
          <a:ln w="9525">
            <a:noFill/>
            <a:miter lim="800000"/>
            <a:headEnd/>
            <a:tailEnd/>
          </a:ln>
        </p:spPr>
      </p:pic>
      <p:pic>
        <p:nvPicPr>
          <p:cNvPr id="12" name="Picture 8" descr="image004"/>
          <p:cNvPicPr>
            <a:picLocks noChangeAspect="1" noChangeArrowheads="1"/>
          </p:cNvPicPr>
          <p:nvPr userDrawn="1"/>
        </p:nvPicPr>
        <p:blipFill>
          <a:blip r:embed="rId11"/>
          <a:srcRect t="23114"/>
          <a:stretch>
            <a:fillRect/>
          </a:stretch>
        </p:blipFill>
        <p:spPr bwMode="auto">
          <a:xfrm>
            <a:off x="7072330" y="50800"/>
            <a:ext cx="704687" cy="71279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5" r:id="rId1"/>
    <p:sldLayoutId id="2147483656" r:id="rId2"/>
    <p:sldLayoutId id="2147483670" r:id="rId3"/>
    <p:sldLayoutId id="2147483683" r:id="rId4"/>
    <p:sldLayoutId id="2147483659" r:id="rId5"/>
    <p:sldLayoutId id="2147483660" r:id="rId6"/>
    <p:sldLayoutId id="2147483669" r:id="rId7"/>
  </p:sldLayoutIdLst>
  <p:timing>
    <p:tnLst>
      <p:par>
        <p:cTn id="1" dur="indefinite" restart="never" nodeType="tmRoot"/>
      </p:par>
    </p:tnLst>
  </p:timing>
  <p:hf hdr="0" ftr="0" dt="0"/>
  <p:txStyles>
    <p:titleStyle>
      <a:lvl1pPr algn="ctr" rtl="0" fontAlgn="base">
        <a:spcBef>
          <a:spcPct val="0"/>
        </a:spcBef>
        <a:spcAft>
          <a:spcPct val="0"/>
        </a:spcAft>
        <a:defRPr sz="2800" b="1" kern="1200">
          <a:solidFill>
            <a:schemeClr val="tx1"/>
          </a:solidFill>
          <a:latin typeface="+mn-lt"/>
          <a:ea typeface="+mj-ea"/>
          <a:cs typeface="+mj-cs"/>
        </a:defRPr>
      </a:lvl1pPr>
      <a:lvl2pPr algn="l" rtl="0" fontAlgn="base">
        <a:spcBef>
          <a:spcPct val="0"/>
        </a:spcBef>
        <a:spcAft>
          <a:spcPct val="0"/>
        </a:spcAft>
        <a:defRPr sz="2800" b="1">
          <a:solidFill>
            <a:schemeClr val="tx1"/>
          </a:solidFill>
          <a:latin typeface="Arial" charset="0"/>
          <a:ea typeface="微软雅黑" pitchFamily="34" charset="-122"/>
        </a:defRPr>
      </a:lvl2pPr>
      <a:lvl3pPr algn="l" rtl="0" fontAlgn="base">
        <a:spcBef>
          <a:spcPct val="0"/>
        </a:spcBef>
        <a:spcAft>
          <a:spcPct val="0"/>
        </a:spcAft>
        <a:defRPr sz="2800" b="1">
          <a:solidFill>
            <a:schemeClr val="tx1"/>
          </a:solidFill>
          <a:latin typeface="Arial" charset="0"/>
          <a:ea typeface="微软雅黑" pitchFamily="34" charset="-122"/>
        </a:defRPr>
      </a:lvl3pPr>
      <a:lvl4pPr algn="l" rtl="0" fontAlgn="base">
        <a:spcBef>
          <a:spcPct val="0"/>
        </a:spcBef>
        <a:spcAft>
          <a:spcPct val="0"/>
        </a:spcAft>
        <a:defRPr sz="2800" b="1">
          <a:solidFill>
            <a:schemeClr val="tx1"/>
          </a:solidFill>
          <a:latin typeface="Arial" charset="0"/>
          <a:ea typeface="微软雅黑" pitchFamily="34" charset="-122"/>
        </a:defRPr>
      </a:lvl4pPr>
      <a:lvl5pPr algn="l" rtl="0" fontAlgn="base">
        <a:spcBef>
          <a:spcPct val="0"/>
        </a:spcBef>
        <a:spcAft>
          <a:spcPct val="0"/>
        </a:spcAft>
        <a:defRPr sz="2800" b="1">
          <a:solidFill>
            <a:schemeClr val="tx1"/>
          </a:solidFill>
          <a:latin typeface="Arial" charset="0"/>
          <a:ea typeface="微软雅黑" pitchFamily="34" charset="-122"/>
        </a:defRPr>
      </a:lvl5pPr>
      <a:lvl6pPr marL="457200" algn="l" rtl="0" fontAlgn="base">
        <a:spcBef>
          <a:spcPct val="0"/>
        </a:spcBef>
        <a:spcAft>
          <a:spcPct val="0"/>
        </a:spcAft>
        <a:defRPr sz="2800" b="1">
          <a:solidFill>
            <a:schemeClr val="tx1"/>
          </a:solidFill>
          <a:latin typeface="Arial" charset="0"/>
          <a:ea typeface="微软雅黑" pitchFamily="34" charset="-122"/>
        </a:defRPr>
      </a:lvl6pPr>
      <a:lvl7pPr marL="914400" algn="l" rtl="0" fontAlgn="base">
        <a:spcBef>
          <a:spcPct val="0"/>
        </a:spcBef>
        <a:spcAft>
          <a:spcPct val="0"/>
        </a:spcAft>
        <a:defRPr sz="2800" b="1">
          <a:solidFill>
            <a:schemeClr val="tx1"/>
          </a:solidFill>
          <a:latin typeface="Arial" charset="0"/>
          <a:ea typeface="微软雅黑" pitchFamily="34" charset="-122"/>
        </a:defRPr>
      </a:lvl7pPr>
      <a:lvl8pPr marL="1371600" algn="l" rtl="0" fontAlgn="base">
        <a:spcBef>
          <a:spcPct val="0"/>
        </a:spcBef>
        <a:spcAft>
          <a:spcPct val="0"/>
        </a:spcAft>
        <a:defRPr sz="2800" b="1">
          <a:solidFill>
            <a:schemeClr val="tx1"/>
          </a:solidFill>
          <a:latin typeface="Arial" charset="0"/>
          <a:ea typeface="微软雅黑" pitchFamily="34" charset="-122"/>
        </a:defRPr>
      </a:lvl8pPr>
      <a:lvl9pPr marL="1828800" algn="l" rtl="0" fontAlgn="base">
        <a:spcBef>
          <a:spcPct val="0"/>
        </a:spcBef>
        <a:spcAft>
          <a:spcPct val="0"/>
        </a:spcAft>
        <a:defRPr sz="2800" b="1">
          <a:solidFill>
            <a:schemeClr val="tx1"/>
          </a:solidFill>
          <a:latin typeface="Arial" charset="0"/>
          <a:ea typeface="微软雅黑" pitchFamily="34" charset="-122"/>
        </a:defRPr>
      </a:lvl9pPr>
    </p:titleStyle>
    <p:bodyStyle>
      <a:lvl1pPr marL="342900" indent="-342900" algn="l" rtl="0" fontAlgn="base">
        <a:lnSpc>
          <a:spcPct val="120000"/>
        </a:lnSpc>
        <a:spcBef>
          <a:spcPct val="20000"/>
        </a:spcBef>
        <a:spcAft>
          <a:spcPct val="0"/>
        </a:spcAft>
        <a:buFont typeface="Arial" charset="0"/>
        <a:buChar char="•"/>
        <a:defRPr kern="1200">
          <a:solidFill>
            <a:schemeClr val="tx1"/>
          </a:solidFill>
          <a:latin typeface="+mn-lt"/>
          <a:ea typeface="+mj-ea"/>
          <a:cs typeface="+mn-cs"/>
        </a:defRPr>
      </a:lvl1pPr>
      <a:lvl2pPr marL="742950" indent="-285750" algn="l" rtl="0" fontAlgn="base">
        <a:lnSpc>
          <a:spcPct val="120000"/>
        </a:lnSpc>
        <a:spcBef>
          <a:spcPct val="20000"/>
        </a:spcBef>
        <a:spcAft>
          <a:spcPct val="0"/>
        </a:spcAft>
        <a:buFont typeface="Arial" charset="0"/>
        <a:buChar char="–"/>
        <a:defRPr sz="1600" kern="1200">
          <a:solidFill>
            <a:schemeClr val="tx1"/>
          </a:solidFill>
          <a:latin typeface="+mn-lt"/>
          <a:ea typeface="+mj-ea"/>
          <a:cs typeface="+mn-cs"/>
        </a:defRPr>
      </a:lvl2pPr>
      <a:lvl3pPr marL="1143000" indent="-228600" algn="l" rtl="0" fontAlgn="base">
        <a:lnSpc>
          <a:spcPct val="120000"/>
        </a:lnSpc>
        <a:spcBef>
          <a:spcPct val="20000"/>
        </a:spcBef>
        <a:spcAft>
          <a:spcPct val="0"/>
        </a:spcAft>
        <a:buFont typeface="Arial" charset="0"/>
        <a:buChar char="•"/>
        <a:defRPr sz="1400" kern="1200">
          <a:solidFill>
            <a:schemeClr val="tx1"/>
          </a:solidFill>
          <a:latin typeface="+mn-lt"/>
          <a:ea typeface="+mj-ea"/>
          <a:cs typeface="+mn-cs"/>
        </a:defRPr>
      </a:lvl3pPr>
      <a:lvl4pPr marL="1600200" indent="-228600" algn="l" rtl="0" fontAlgn="base">
        <a:lnSpc>
          <a:spcPct val="120000"/>
        </a:lnSpc>
        <a:spcBef>
          <a:spcPct val="20000"/>
        </a:spcBef>
        <a:spcAft>
          <a:spcPct val="0"/>
        </a:spcAft>
        <a:buFont typeface="Arial" charset="0"/>
        <a:buChar char="–"/>
        <a:defRPr sz="1200" kern="1200">
          <a:solidFill>
            <a:schemeClr val="tx1"/>
          </a:solidFill>
          <a:latin typeface="+mn-lt"/>
          <a:ea typeface="+mj-ea"/>
          <a:cs typeface="+mn-cs"/>
        </a:defRPr>
      </a:lvl4pPr>
      <a:lvl5pPr marL="2057400" indent="-228600" algn="l" rtl="0" fontAlgn="base">
        <a:lnSpc>
          <a:spcPct val="120000"/>
        </a:lnSpc>
        <a:spcBef>
          <a:spcPct val="20000"/>
        </a:spcBef>
        <a:spcAft>
          <a:spcPct val="0"/>
        </a:spcAft>
        <a:buFont typeface="Arial" charset="0"/>
        <a:buChar char="»"/>
        <a:defRPr sz="1200" kern="1200">
          <a:solidFill>
            <a:schemeClr val="tx1"/>
          </a:solidFill>
          <a:latin typeface="+mn-lt"/>
          <a:ea typeface="+mj-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1357290" y="71414"/>
            <a:ext cx="7186634" cy="642942"/>
          </a:xfrm>
          <a:prstGeom prst="rect">
            <a:avLst/>
          </a:prstGeom>
        </p:spPr>
        <p:txBody>
          <a:bodyPr vert="horz" lIns="91440" tIns="45720" rIns="91440" bIns="45720" rtlCol="0" anchor="ctr">
            <a:normAutofit/>
          </a:bodyPr>
          <a:lstStyle/>
          <a:p>
            <a:endParaRPr lang="zh-CN" altLang="en-US" dirty="0"/>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F4F73C-09AC-4829-942A-A2C43FC38126}" type="datetimeFigureOut">
              <a:rPr lang="zh-CN" altLang="en-US" smtClean="0"/>
              <a:pPr/>
              <a:t>2018/9/21</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r>
              <a:rPr lang="en-US" altLang="zh-CN" smtClean="0"/>
              <a:t>P</a:t>
            </a:r>
            <a:fld id="{565D766A-2E04-41AD-BA68-EA070A25144E}" type="slidenum">
              <a:rPr lang="zh-CN" altLang="en-US" smtClean="0"/>
              <a:pPr>
                <a:defRPr/>
              </a:pPr>
              <a:t>‹#›</a:t>
            </a:fld>
            <a:endParaRPr lang="zh-CN" altLang="en-US" dirty="0"/>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98517" y="3919549"/>
            <a:ext cx="8188325" cy="1009649"/>
          </a:xfrm>
        </p:spPr>
        <p:txBody>
          <a:bodyPr rtlCol="0">
            <a:normAutofit/>
          </a:bodyPr>
          <a:lstStyle/>
          <a:p>
            <a:pPr fontAlgn="auto">
              <a:spcAft>
                <a:spcPts val="0"/>
              </a:spcAft>
              <a:defRPr/>
            </a:pPr>
            <a:r>
              <a:rPr lang="zh-CN" altLang="en-US" dirty="0" smtClean="0"/>
              <a:t>湖南长顺项目管理有限公司</a:t>
            </a:r>
            <a:r>
              <a:rPr lang="en-US" altLang="zh-CN" dirty="0" smtClean="0"/>
              <a:t/>
            </a:r>
            <a:br>
              <a:rPr lang="en-US" altLang="zh-CN" dirty="0" smtClean="0"/>
            </a:br>
            <a:r>
              <a:rPr lang="en-US" sz="2200" dirty="0" smtClean="0"/>
              <a:t>Hunan </a:t>
            </a:r>
            <a:r>
              <a:rPr lang="en-US" sz="2200" dirty="0" err="1" smtClean="0"/>
              <a:t>Changshun</a:t>
            </a:r>
            <a:r>
              <a:rPr lang="en-US" sz="2200" dirty="0" smtClean="0"/>
              <a:t> Project Management Co., Ltd.</a:t>
            </a:r>
            <a:endParaRPr lang="zh-CN" altLang="en-US" dirty="0"/>
          </a:p>
        </p:txBody>
      </p:sp>
      <p:sp>
        <p:nvSpPr>
          <p:cNvPr id="4" name="副标题 3"/>
          <p:cNvSpPr>
            <a:spLocks noGrp="1"/>
          </p:cNvSpPr>
          <p:nvPr>
            <p:ph type="subTitle" idx="1"/>
          </p:nvPr>
        </p:nvSpPr>
        <p:spPr>
          <a:xfrm>
            <a:off x="500034" y="5286388"/>
            <a:ext cx="8188499" cy="372244"/>
          </a:xfrm>
        </p:spPr>
        <p:txBody>
          <a:bodyPr>
            <a:normAutofit fontScale="92500" lnSpcReduction="20000"/>
          </a:bodyPr>
          <a:lstStyle/>
          <a:p>
            <a:r>
              <a:rPr lang="en-US" altLang="zh-CN" b="1" i="1" dirty="0" smtClean="0">
                <a:solidFill>
                  <a:schemeClr val="tx2"/>
                </a:solidFill>
              </a:rPr>
              <a:t>————</a:t>
            </a:r>
            <a:r>
              <a:rPr lang="zh-CN" altLang="en-US" b="1" i="1" dirty="0" smtClean="0">
                <a:solidFill>
                  <a:schemeClr val="tx2"/>
                </a:solidFill>
              </a:rPr>
              <a:t>永远让客户满意</a:t>
            </a:r>
            <a:endParaRPr lang="zh-CN" altLang="en-US" b="1" i="1"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4"/>
          <p:cNvSpPr txBox="1">
            <a:spLocks/>
          </p:cNvSpPr>
          <p:nvPr/>
        </p:nvSpPr>
        <p:spPr>
          <a:xfrm>
            <a:off x="899592" y="548680"/>
            <a:ext cx="7414592" cy="352839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bg2"/>
                </a:solidFill>
                <a:latin typeface="+mj-lt"/>
                <a:ea typeface="+mj-ea"/>
                <a:cs typeface="+mj-cs"/>
              </a:defRPr>
            </a:lvl1pPr>
          </a:lstStyle>
          <a:p>
            <a:pPr fontAlgn="auto">
              <a:spcAft>
                <a:spcPts val="0"/>
              </a:spcAft>
            </a:pPr>
            <a:r>
              <a:rPr lang="zh-CN" altLang="zh-CN" b="1" dirty="0" smtClean="0">
                <a:solidFill>
                  <a:schemeClr val="tx2"/>
                </a:solidFill>
                <a:latin typeface="微软雅黑" panose="020B0503020204020204" pitchFamily="34" charset="-122"/>
                <a:ea typeface="微软雅黑" panose="020B0503020204020204" pitchFamily="34" charset="-122"/>
              </a:rPr>
              <a:t>监理工作总结</a:t>
            </a:r>
            <a:br>
              <a:rPr lang="zh-CN" altLang="zh-CN" b="1" dirty="0" smtClean="0">
                <a:solidFill>
                  <a:schemeClr val="tx2"/>
                </a:solidFill>
                <a:latin typeface="微软雅黑" panose="020B0503020204020204" pitchFamily="34" charset="-122"/>
                <a:ea typeface="微软雅黑" panose="020B0503020204020204" pitchFamily="34" charset="-122"/>
              </a:rPr>
            </a:br>
            <a:r>
              <a:rPr lang="en-US" altLang="zh-CN" b="1" dirty="0" smtClean="0">
                <a:solidFill>
                  <a:schemeClr val="tx2"/>
                </a:solidFill>
                <a:latin typeface="微软雅黑" panose="020B0503020204020204" pitchFamily="34" charset="-122"/>
                <a:ea typeface="微软雅黑" panose="020B0503020204020204" pitchFamily="34" charset="-122"/>
              </a:rPr>
              <a:t> </a:t>
            </a:r>
            <a:r>
              <a:rPr lang="zh-CN" altLang="zh-CN" b="1" dirty="0" smtClean="0">
                <a:solidFill>
                  <a:schemeClr val="tx2"/>
                </a:solidFill>
                <a:latin typeface="微软雅黑" panose="020B0503020204020204" pitchFamily="34" charset="-122"/>
                <a:ea typeface="微软雅黑" panose="020B0503020204020204" pitchFamily="34" charset="-122"/>
              </a:rPr>
              <a:t/>
            </a:r>
            <a:br>
              <a:rPr lang="zh-CN" altLang="zh-CN" b="1" dirty="0" smtClean="0">
                <a:solidFill>
                  <a:schemeClr val="tx2"/>
                </a:solidFill>
                <a:latin typeface="微软雅黑" panose="020B0503020204020204" pitchFamily="34" charset="-122"/>
                <a:ea typeface="微软雅黑" panose="020B0503020204020204" pitchFamily="34" charset="-122"/>
              </a:rPr>
            </a:br>
            <a:r>
              <a:rPr lang="en-US" altLang="zh-CN" b="1" dirty="0" smtClean="0">
                <a:solidFill>
                  <a:schemeClr val="tx2"/>
                </a:solidFill>
                <a:latin typeface="微软雅黑" panose="020B0503020204020204" pitchFamily="34" charset="-122"/>
                <a:ea typeface="微软雅黑" panose="020B0503020204020204" pitchFamily="34" charset="-122"/>
              </a:rPr>
              <a:t> </a:t>
            </a:r>
            <a:r>
              <a:rPr lang="zh-CN" altLang="zh-CN" b="1" dirty="0" smtClean="0">
                <a:solidFill>
                  <a:schemeClr val="tx2"/>
                </a:solidFill>
                <a:latin typeface="微软雅黑" panose="020B0503020204020204" pitchFamily="34" charset="-122"/>
                <a:ea typeface="微软雅黑" panose="020B0503020204020204" pitchFamily="34" charset="-122"/>
              </a:rPr>
              <a:t>总监理工程师：汤建勋</a:t>
            </a:r>
            <a:endParaRPr lang="zh-CN" altLang="en-US" b="1" dirty="0">
              <a:solidFill>
                <a:schemeClr val="tx2"/>
              </a:solidFill>
              <a:latin typeface="微软雅黑" panose="020B0503020204020204" pitchFamily="34" charset="-122"/>
              <a:ea typeface="微软雅黑" panose="020B0503020204020204" pitchFamily="34" charset="-122"/>
            </a:endParaRPr>
          </a:p>
        </p:txBody>
      </p:sp>
      <p:sp>
        <p:nvSpPr>
          <p:cNvPr id="2" name="矩形 1"/>
          <p:cNvSpPr/>
          <p:nvPr/>
        </p:nvSpPr>
        <p:spPr>
          <a:xfrm>
            <a:off x="1257400" y="5085184"/>
            <a:ext cx="7056784" cy="769441"/>
          </a:xfrm>
          <a:prstGeom prst="rect">
            <a:avLst/>
          </a:prstGeom>
        </p:spPr>
        <p:txBody>
          <a:bodyPr wrap="square">
            <a:spAutoFit/>
          </a:bodyPr>
          <a:lstStyle/>
          <a:p>
            <a:pPr algn="ctr"/>
            <a:r>
              <a:rPr lang="zh-CN" altLang="zh-CN" sz="4400" b="1" dirty="0">
                <a:solidFill>
                  <a:schemeClr val="bg2"/>
                </a:solidFill>
                <a:latin typeface="微软雅黑" panose="020B0503020204020204" pitchFamily="34" charset="-122"/>
                <a:ea typeface="微软雅黑" panose="020B0503020204020204" pitchFamily="34" charset="-122"/>
              </a:rPr>
              <a:t>攸县发展中心主楼</a:t>
            </a:r>
            <a:r>
              <a:rPr lang="zh-CN" altLang="zh-CN" sz="4400" b="1" dirty="0" smtClean="0">
                <a:solidFill>
                  <a:schemeClr val="bg2"/>
                </a:solidFill>
                <a:latin typeface="微软雅黑" panose="020B0503020204020204" pitchFamily="34" charset="-122"/>
                <a:ea typeface="微软雅黑" panose="020B0503020204020204" pitchFamily="34" charset="-122"/>
              </a:rPr>
              <a:t>工程</a:t>
            </a:r>
            <a:endParaRPr lang="zh-CN" altLang="en-US" sz="4400" b="1" dirty="0">
              <a:solidFill>
                <a:schemeClr val="bg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a:defRPr/>
            </a:pPr>
            <a:r>
              <a:rPr lang="en-US" altLang="zh-CN" smtClean="0"/>
              <a:t>P</a:t>
            </a:r>
            <a:fld id="{5C230C34-D1D9-404E-A782-0AC93D3005B8}" type="slidenum">
              <a:rPr lang="zh-CN" altLang="en-US" smtClean="0"/>
              <a:pPr>
                <a:defRPr/>
              </a:pPr>
              <a:t>3</a:t>
            </a:fld>
            <a:endParaRPr lang="zh-CN" altLang="en-US" dirty="0"/>
          </a:p>
        </p:txBody>
      </p:sp>
      <p:pic>
        <p:nvPicPr>
          <p:cNvPr id="7" name="Picture 8" descr="image004"/>
          <p:cNvPicPr>
            <a:picLocks noChangeAspect="1" noChangeArrowheads="1"/>
          </p:cNvPicPr>
          <p:nvPr/>
        </p:nvPicPr>
        <p:blipFill>
          <a:blip r:embed="rId2"/>
          <a:srcRect t="23114"/>
          <a:stretch>
            <a:fillRect/>
          </a:stretch>
        </p:blipFill>
        <p:spPr bwMode="auto">
          <a:xfrm>
            <a:off x="698961" y="105545"/>
            <a:ext cx="704687" cy="712793"/>
          </a:xfrm>
          <a:prstGeom prst="rect">
            <a:avLst/>
          </a:prstGeom>
          <a:noFill/>
          <a:ln w="9525">
            <a:noFill/>
            <a:miter lim="800000"/>
            <a:headEnd/>
            <a:tailEnd/>
          </a:ln>
        </p:spPr>
      </p:pic>
      <p:sp>
        <p:nvSpPr>
          <p:cNvPr id="8" name="标题 1"/>
          <p:cNvSpPr txBox="1">
            <a:spLocks/>
          </p:cNvSpPr>
          <p:nvPr/>
        </p:nvSpPr>
        <p:spPr>
          <a:xfrm>
            <a:off x="1979712" y="176190"/>
            <a:ext cx="5793226" cy="57150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zh-CN" sz="2800" b="1" dirty="0">
                <a:solidFill>
                  <a:schemeClr val="bg2"/>
                </a:solidFill>
                <a:latin typeface="微软雅黑" panose="020B0503020204020204" pitchFamily="34" charset="-122"/>
                <a:ea typeface="微软雅黑" panose="020B0503020204020204" pitchFamily="34" charset="-122"/>
              </a:rPr>
              <a:t>攸县发展中心主楼工程</a:t>
            </a:r>
            <a:endParaRPr lang="zh-CN" altLang="en-US" sz="2800" b="1" dirty="0">
              <a:solidFill>
                <a:schemeClr val="bg2"/>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ctrTitle"/>
          </p:nvPr>
        </p:nvSpPr>
        <p:spPr/>
        <p:txBody>
          <a:bodyPr/>
          <a:lstStyle/>
          <a:p>
            <a:endParaRPr lang="zh-CN" altLang="en-US"/>
          </a:p>
        </p:txBody>
      </p:sp>
      <p:pic>
        <p:nvPicPr>
          <p:cNvPr id="1026" name="Picture 2" descr="I:\2018.09\项目素材\代表项目图片与公司办公楼图片\14.攸县发展中心.jpg"/>
          <p:cNvPicPr>
            <a:picLocks noChangeAspect="1" noChangeArrowheads="1"/>
          </p:cNvPicPr>
          <p:nvPr/>
        </p:nvPicPr>
        <p:blipFill rotWithShape="1">
          <a:blip r:embed="rId3">
            <a:extLst>
              <a:ext uri="{28A0092B-C50C-407E-A947-70E740481C1C}">
                <a14:useLocalDpi xmlns:a14="http://schemas.microsoft.com/office/drawing/2010/main" val="0"/>
              </a:ext>
            </a:extLst>
          </a:blip>
          <a:srcRect b="27185"/>
          <a:stretch/>
        </p:blipFill>
        <p:spPr bwMode="auto">
          <a:xfrm>
            <a:off x="467544" y="1285875"/>
            <a:ext cx="8221187" cy="5095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76702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标题 5"/>
          <p:cNvSpPr>
            <a:spLocks noGrp="1"/>
          </p:cNvSpPr>
          <p:nvPr>
            <p:ph type="title"/>
          </p:nvPr>
        </p:nvSpPr>
        <p:spPr/>
        <p:txBody>
          <a:bodyPr/>
          <a:lstStyle/>
          <a:p>
            <a:r>
              <a:rPr lang="zh-CN" altLang="zh-CN" dirty="0">
                <a:solidFill>
                  <a:schemeClr val="bg1">
                    <a:lumMod val="95000"/>
                  </a:schemeClr>
                </a:solidFill>
              </a:rPr>
              <a:t>一、工程基本</a:t>
            </a:r>
            <a:r>
              <a:rPr lang="zh-CN" altLang="zh-CN" dirty="0" smtClean="0">
                <a:solidFill>
                  <a:schemeClr val="bg1">
                    <a:lumMod val="95000"/>
                  </a:schemeClr>
                </a:solidFill>
              </a:rPr>
              <a:t>情况</a:t>
            </a:r>
            <a:endParaRPr lang="zh-CN" altLang="en-US" dirty="0" smtClean="0">
              <a:solidFill>
                <a:schemeClr val="bg1">
                  <a:lumMod val="95000"/>
                </a:schemeClr>
              </a:solidFill>
            </a:endParaRPr>
          </a:p>
        </p:txBody>
      </p:sp>
      <p:sp>
        <p:nvSpPr>
          <p:cNvPr id="2" name="内容占位符 1"/>
          <p:cNvSpPr>
            <a:spLocks noGrp="1"/>
          </p:cNvSpPr>
          <p:nvPr>
            <p:ph sz="quarter" idx="12"/>
          </p:nvPr>
        </p:nvSpPr>
        <p:spPr>
          <a:xfrm>
            <a:off x="107504" y="836713"/>
            <a:ext cx="8208912" cy="5545038"/>
          </a:xfrm>
        </p:spPr>
        <p:txBody>
          <a:bodyPr/>
          <a:lstStyle/>
          <a:p>
            <a:r>
              <a:rPr lang="en-US" altLang="zh-CN" sz="2800" b="1" u="sng" dirty="0" smtClean="0">
                <a:solidFill>
                  <a:schemeClr val="tx2"/>
                </a:solidFill>
                <a:latin typeface="微软雅黑" panose="020B0503020204020204" pitchFamily="34" charset="-122"/>
                <a:ea typeface="微软雅黑" panose="020B0503020204020204" pitchFamily="34" charset="-122"/>
              </a:rPr>
              <a:t>1</a:t>
            </a:r>
            <a:r>
              <a:rPr lang="zh-CN" altLang="zh-CN" sz="2800" b="1" u="sng" dirty="0">
                <a:solidFill>
                  <a:schemeClr val="tx2"/>
                </a:solidFill>
                <a:latin typeface="微软雅黑" panose="020B0503020204020204" pitchFamily="34" charset="-122"/>
                <a:ea typeface="微软雅黑" panose="020B0503020204020204" pitchFamily="34" charset="-122"/>
              </a:rPr>
              <a:t>、工程概况</a:t>
            </a:r>
          </a:p>
          <a:p>
            <a:r>
              <a:rPr lang="zh-CN" altLang="zh-CN" sz="2800" b="1" dirty="0">
                <a:solidFill>
                  <a:schemeClr val="tx2"/>
                </a:solidFill>
                <a:latin typeface="微软雅黑" panose="020B0503020204020204" pitchFamily="34" charset="-122"/>
                <a:ea typeface="微软雅黑" panose="020B0503020204020204" pitchFamily="34" charset="-122"/>
              </a:rPr>
              <a:t>攸县发展中心工程项目位于湖南省攸县迎宾大道北，攸河路以东，总用地面积</a:t>
            </a:r>
            <a:r>
              <a:rPr lang="en-US" altLang="zh-CN" sz="2800" b="1" dirty="0">
                <a:solidFill>
                  <a:schemeClr val="tx2"/>
                </a:solidFill>
                <a:latin typeface="微软雅黑" panose="020B0503020204020204" pitchFamily="34" charset="-122"/>
                <a:ea typeface="微软雅黑" panose="020B0503020204020204" pitchFamily="34" charset="-122"/>
              </a:rPr>
              <a:t>206.8</a:t>
            </a:r>
            <a:r>
              <a:rPr lang="zh-CN" altLang="zh-CN" sz="2800" b="1" dirty="0">
                <a:solidFill>
                  <a:schemeClr val="tx2"/>
                </a:solidFill>
                <a:latin typeface="微软雅黑" panose="020B0503020204020204" pitchFamily="34" charset="-122"/>
                <a:ea typeface="微软雅黑" panose="020B0503020204020204" pitchFamily="34" charset="-122"/>
              </a:rPr>
              <a:t>亩，工程由主楼及四栋附楼组成，主楼建筑地上十五层，地下室一层，总建筑面积为</a:t>
            </a:r>
            <a:r>
              <a:rPr lang="en-US" altLang="zh-CN" sz="2800" b="1" dirty="0">
                <a:solidFill>
                  <a:schemeClr val="tx2"/>
                </a:solidFill>
                <a:latin typeface="微软雅黑" panose="020B0503020204020204" pitchFamily="34" charset="-122"/>
                <a:ea typeface="微软雅黑" panose="020B0503020204020204" pitchFamily="34" charset="-122"/>
              </a:rPr>
              <a:t>90207</a:t>
            </a:r>
            <a:r>
              <a:rPr lang="zh-CN" altLang="zh-CN" sz="2800" b="1" dirty="0">
                <a:solidFill>
                  <a:schemeClr val="tx2"/>
                </a:solidFill>
                <a:latin typeface="微软雅黑" panose="020B0503020204020204" pitchFamily="34" charset="-122"/>
                <a:ea typeface="微软雅黑" panose="020B0503020204020204" pitchFamily="34" charset="-122"/>
              </a:rPr>
              <a:t>㎡（其中地上建筑面积为</a:t>
            </a:r>
            <a:r>
              <a:rPr lang="en-US" altLang="zh-CN" sz="2800" b="1" dirty="0">
                <a:solidFill>
                  <a:schemeClr val="tx2"/>
                </a:solidFill>
                <a:latin typeface="微软雅黑" panose="020B0503020204020204" pitchFamily="34" charset="-122"/>
                <a:ea typeface="微软雅黑" panose="020B0503020204020204" pitchFamily="34" charset="-122"/>
              </a:rPr>
              <a:t>81893</a:t>
            </a:r>
            <a:r>
              <a:rPr lang="zh-CN" altLang="zh-CN" sz="2800" b="1" dirty="0">
                <a:solidFill>
                  <a:schemeClr val="tx2"/>
                </a:solidFill>
                <a:latin typeface="微软雅黑" panose="020B0503020204020204" pitchFamily="34" charset="-122"/>
                <a:ea typeface="微软雅黑" panose="020B0503020204020204" pitchFamily="34" charset="-122"/>
              </a:rPr>
              <a:t>㎡，地下室建筑面积为</a:t>
            </a:r>
            <a:r>
              <a:rPr lang="en-US" altLang="zh-CN" sz="2800" b="1" dirty="0">
                <a:solidFill>
                  <a:schemeClr val="tx2"/>
                </a:solidFill>
                <a:latin typeface="微软雅黑" panose="020B0503020204020204" pitchFamily="34" charset="-122"/>
                <a:ea typeface="微软雅黑" panose="020B0503020204020204" pitchFamily="34" charset="-122"/>
              </a:rPr>
              <a:t>8314</a:t>
            </a:r>
            <a:r>
              <a:rPr lang="zh-CN" altLang="zh-CN" sz="2800" b="1" dirty="0">
                <a:solidFill>
                  <a:schemeClr val="tx2"/>
                </a:solidFill>
                <a:latin typeface="微软雅黑" panose="020B0503020204020204" pitchFamily="34" charset="-122"/>
                <a:ea typeface="微软雅黑" panose="020B0503020204020204" pitchFamily="34" charset="-122"/>
              </a:rPr>
              <a:t>㎡），建筑设计特征为：地下室防水Ⅱ级（除配电间为Ⅰ级外）；人防防护等级为甲类核</a:t>
            </a:r>
            <a:r>
              <a:rPr lang="en-US" altLang="zh-CN" sz="2800" b="1" dirty="0">
                <a:solidFill>
                  <a:schemeClr val="tx2"/>
                </a:solidFill>
                <a:latin typeface="微软雅黑" panose="020B0503020204020204" pitchFamily="34" charset="-122"/>
                <a:ea typeface="微软雅黑" panose="020B0503020204020204" pitchFamily="34" charset="-122"/>
              </a:rPr>
              <a:t>6</a:t>
            </a:r>
            <a:r>
              <a:rPr lang="zh-CN" altLang="zh-CN" sz="2800" b="1" dirty="0">
                <a:solidFill>
                  <a:schemeClr val="tx2"/>
                </a:solidFill>
                <a:latin typeface="微软雅黑" panose="020B0503020204020204" pitchFamily="34" charset="-122"/>
                <a:ea typeface="微软雅黑" panose="020B0503020204020204" pitchFamily="34" charset="-122"/>
              </a:rPr>
              <a:t>级，防化等级为丙级。结构特征：框架—剪力墻，基础类型为筏基。抗震设防烈度为</a:t>
            </a:r>
            <a:r>
              <a:rPr lang="en-US" altLang="zh-CN" sz="2800" b="1" dirty="0">
                <a:solidFill>
                  <a:schemeClr val="tx2"/>
                </a:solidFill>
                <a:latin typeface="微软雅黑" panose="020B0503020204020204" pitchFamily="34" charset="-122"/>
                <a:ea typeface="微软雅黑" panose="020B0503020204020204" pitchFamily="34" charset="-122"/>
              </a:rPr>
              <a:t>6</a:t>
            </a:r>
            <a:r>
              <a:rPr lang="zh-CN" altLang="zh-CN" sz="2800" b="1" dirty="0">
                <a:solidFill>
                  <a:schemeClr val="tx2"/>
                </a:solidFill>
                <a:latin typeface="微软雅黑" panose="020B0503020204020204" pitchFamily="34" charset="-122"/>
                <a:ea typeface="微软雅黑" panose="020B0503020204020204" pitchFamily="34" charset="-122"/>
              </a:rPr>
              <a:t>度，抗震等级三级</a:t>
            </a:r>
            <a:r>
              <a:rPr lang="zh-CN" altLang="zh-CN" sz="2800" b="1" dirty="0" smtClean="0">
                <a:solidFill>
                  <a:schemeClr val="tx2"/>
                </a:solidFill>
                <a:latin typeface="微软雅黑" panose="020B0503020204020204" pitchFamily="34" charset="-122"/>
                <a:ea typeface="微软雅黑" panose="020B0503020204020204" pitchFamily="34" charset="-122"/>
              </a:rPr>
              <a:t>。</a:t>
            </a:r>
            <a:endParaRPr lang="zh-CN" altLang="zh-CN" sz="2800" b="1"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8" descr="image004"/>
          <p:cNvPicPr>
            <a:picLocks noChangeAspect="1" noChangeArrowheads="1"/>
          </p:cNvPicPr>
          <p:nvPr/>
        </p:nvPicPr>
        <p:blipFill>
          <a:blip r:embed="rId2"/>
          <a:srcRect t="23114"/>
          <a:stretch>
            <a:fillRect/>
          </a:stretch>
        </p:blipFill>
        <p:spPr bwMode="auto">
          <a:xfrm>
            <a:off x="714348" y="38076"/>
            <a:ext cx="866950" cy="876922"/>
          </a:xfrm>
          <a:prstGeom prst="rect">
            <a:avLst/>
          </a:prstGeom>
          <a:noFill/>
          <a:ln w="9525">
            <a:noFill/>
            <a:miter lim="800000"/>
            <a:headEnd/>
            <a:tailEnd/>
          </a:ln>
        </p:spPr>
      </p:pic>
      <p:sp>
        <p:nvSpPr>
          <p:cNvPr id="5" name="内容占位符 1"/>
          <p:cNvSpPr txBox="1">
            <a:spLocks/>
          </p:cNvSpPr>
          <p:nvPr/>
        </p:nvSpPr>
        <p:spPr>
          <a:xfrm>
            <a:off x="107504" y="980729"/>
            <a:ext cx="8208912" cy="1152127"/>
          </a:xfrm>
          <a:prstGeom prst="rect">
            <a:avLst/>
          </a:prstGeom>
        </p:spPr>
        <p:txBody>
          <a:bodyPr/>
          <a:lstStyle>
            <a:lvl1pPr marL="342900" indent="-342900" algn="l" rtl="0" fontAlgn="base">
              <a:lnSpc>
                <a:spcPct val="120000"/>
              </a:lnSpc>
              <a:spcBef>
                <a:spcPct val="20000"/>
              </a:spcBef>
              <a:spcAft>
                <a:spcPct val="0"/>
              </a:spcAft>
              <a:buFont typeface="Arial" charset="0"/>
              <a:buChar char="•"/>
              <a:defRPr kern="1200">
                <a:solidFill>
                  <a:schemeClr val="tx1"/>
                </a:solidFill>
                <a:latin typeface="+mn-lt"/>
                <a:ea typeface="+mj-ea"/>
                <a:cs typeface="+mn-cs"/>
              </a:defRPr>
            </a:lvl1pPr>
            <a:lvl2pPr marL="742950" indent="-285750" algn="l" rtl="0" fontAlgn="base">
              <a:lnSpc>
                <a:spcPct val="120000"/>
              </a:lnSpc>
              <a:spcBef>
                <a:spcPct val="20000"/>
              </a:spcBef>
              <a:spcAft>
                <a:spcPct val="0"/>
              </a:spcAft>
              <a:buFont typeface="Arial" charset="0"/>
              <a:buChar char="–"/>
              <a:defRPr sz="1600" kern="1200">
                <a:solidFill>
                  <a:schemeClr val="tx1"/>
                </a:solidFill>
                <a:latin typeface="+mn-lt"/>
                <a:ea typeface="+mj-ea"/>
                <a:cs typeface="+mn-cs"/>
              </a:defRPr>
            </a:lvl2pPr>
            <a:lvl3pPr marL="1143000" indent="-228600" algn="l" rtl="0" fontAlgn="base">
              <a:lnSpc>
                <a:spcPct val="120000"/>
              </a:lnSpc>
              <a:spcBef>
                <a:spcPct val="20000"/>
              </a:spcBef>
              <a:spcAft>
                <a:spcPct val="0"/>
              </a:spcAft>
              <a:buFont typeface="Arial" charset="0"/>
              <a:buChar char="•"/>
              <a:defRPr sz="1400" kern="1200">
                <a:solidFill>
                  <a:schemeClr val="tx1"/>
                </a:solidFill>
                <a:latin typeface="+mn-lt"/>
                <a:ea typeface="+mj-ea"/>
                <a:cs typeface="+mn-cs"/>
              </a:defRPr>
            </a:lvl3pPr>
            <a:lvl4pPr marL="1600200" indent="-228600" algn="l" rtl="0" fontAlgn="base">
              <a:lnSpc>
                <a:spcPct val="120000"/>
              </a:lnSpc>
              <a:spcBef>
                <a:spcPct val="20000"/>
              </a:spcBef>
              <a:spcAft>
                <a:spcPct val="0"/>
              </a:spcAft>
              <a:buFont typeface="Arial" charset="0"/>
              <a:buChar char="–"/>
              <a:defRPr sz="1200" kern="1200">
                <a:solidFill>
                  <a:schemeClr val="tx1"/>
                </a:solidFill>
                <a:latin typeface="+mn-lt"/>
                <a:ea typeface="+mj-ea"/>
                <a:cs typeface="+mn-cs"/>
              </a:defRPr>
            </a:lvl4pPr>
            <a:lvl5pPr marL="2057400" indent="-228600" algn="l" rtl="0" fontAlgn="base">
              <a:lnSpc>
                <a:spcPct val="120000"/>
              </a:lnSpc>
              <a:spcBef>
                <a:spcPct val="20000"/>
              </a:spcBef>
              <a:spcAft>
                <a:spcPct val="0"/>
              </a:spcAft>
              <a:buFont typeface="Arial" charset="0"/>
              <a:buChar char="»"/>
              <a:defRPr sz="1200" kern="1200">
                <a:solidFill>
                  <a:schemeClr val="tx1"/>
                </a:solidFill>
                <a:latin typeface="+mn-lt"/>
                <a:ea typeface="+mj-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800" b="1" u="sng" dirty="0">
                <a:solidFill>
                  <a:schemeClr val="tx2"/>
                </a:solidFill>
                <a:latin typeface="微软雅黑" panose="020B0503020204020204" pitchFamily="34" charset="-122"/>
                <a:ea typeface="微软雅黑" panose="020B0503020204020204" pitchFamily="34" charset="-122"/>
              </a:rPr>
              <a:t>2</a:t>
            </a:r>
            <a:r>
              <a:rPr lang="zh-CN" altLang="en-US" sz="2800" b="1" u="sng" dirty="0">
                <a:solidFill>
                  <a:schemeClr val="tx2"/>
                </a:solidFill>
                <a:latin typeface="微软雅黑" panose="020B0503020204020204" pitchFamily="34" charset="-122"/>
                <a:ea typeface="微软雅黑" panose="020B0503020204020204" pitchFamily="34" charset="-122"/>
              </a:rPr>
              <a:t>、监理人员配置及职责分工</a:t>
            </a:r>
            <a:r>
              <a:rPr lang="zh-CN" altLang="en-US" sz="2800" b="1" u="sng" dirty="0" smtClean="0">
                <a:solidFill>
                  <a:schemeClr val="tx2"/>
                </a:solidFill>
                <a:latin typeface="微软雅黑" panose="020B0503020204020204" pitchFamily="34" charset="-122"/>
                <a:ea typeface="微软雅黑" panose="020B0503020204020204" pitchFamily="34" charset="-122"/>
              </a:rPr>
              <a:t>情况</a:t>
            </a:r>
            <a:endParaRPr lang="en-US" altLang="zh-CN" sz="2800" b="1" u="sng" dirty="0" smtClean="0">
              <a:solidFill>
                <a:schemeClr val="tx2"/>
              </a:solidFill>
              <a:latin typeface="微软雅黑" panose="020B0503020204020204" pitchFamily="34" charset="-122"/>
              <a:ea typeface="微软雅黑" panose="020B0503020204020204" pitchFamily="34" charset="-122"/>
            </a:endParaRPr>
          </a:p>
        </p:txBody>
      </p:sp>
      <p:sp>
        <p:nvSpPr>
          <p:cNvPr id="6" name="标题 5"/>
          <p:cNvSpPr txBox="1">
            <a:spLocks/>
          </p:cNvSpPr>
          <p:nvPr/>
        </p:nvSpPr>
        <p:spPr>
          <a:xfrm>
            <a:off x="1331640" y="238691"/>
            <a:ext cx="7127904" cy="454005"/>
          </a:xfrm>
          <a:prstGeom prst="rect">
            <a:avLst/>
          </a:prstGeom>
        </p:spPr>
        <p:txBody>
          <a:bodyPr/>
          <a:lstStyle>
            <a:lvl1pPr algn="ctr" rtl="0" fontAlgn="base">
              <a:spcBef>
                <a:spcPct val="0"/>
              </a:spcBef>
              <a:spcAft>
                <a:spcPct val="0"/>
              </a:spcAft>
              <a:defRPr sz="2800" b="1" kern="1200">
                <a:solidFill>
                  <a:schemeClr val="tx1"/>
                </a:solidFill>
                <a:latin typeface="+mn-lt"/>
                <a:ea typeface="+mj-ea"/>
                <a:cs typeface="+mj-cs"/>
              </a:defRPr>
            </a:lvl1pPr>
            <a:lvl2pPr algn="l" rtl="0" fontAlgn="base">
              <a:spcBef>
                <a:spcPct val="0"/>
              </a:spcBef>
              <a:spcAft>
                <a:spcPct val="0"/>
              </a:spcAft>
              <a:defRPr sz="2800" b="1">
                <a:solidFill>
                  <a:schemeClr val="tx1"/>
                </a:solidFill>
                <a:latin typeface="Arial" charset="0"/>
                <a:ea typeface="微软雅黑" pitchFamily="34" charset="-122"/>
              </a:defRPr>
            </a:lvl2pPr>
            <a:lvl3pPr algn="l" rtl="0" fontAlgn="base">
              <a:spcBef>
                <a:spcPct val="0"/>
              </a:spcBef>
              <a:spcAft>
                <a:spcPct val="0"/>
              </a:spcAft>
              <a:defRPr sz="2800" b="1">
                <a:solidFill>
                  <a:schemeClr val="tx1"/>
                </a:solidFill>
                <a:latin typeface="Arial" charset="0"/>
                <a:ea typeface="微软雅黑" pitchFamily="34" charset="-122"/>
              </a:defRPr>
            </a:lvl3pPr>
            <a:lvl4pPr algn="l" rtl="0" fontAlgn="base">
              <a:spcBef>
                <a:spcPct val="0"/>
              </a:spcBef>
              <a:spcAft>
                <a:spcPct val="0"/>
              </a:spcAft>
              <a:defRPr sz="2800" b="1">
                <a:solidFill>
                  <a:schemeClr val="tx1"/>
                </a:solidFill>
                <a:latin typeface="Arial" charset="0"/>
                <a:ea typeface="微软雅黑" pitchFamily="34" charset="-122"/>
              </a:defRPr>
            </a:lvl4pPr>
            <a:lvl5pPr algn="l" rtl="0" fontAlgn="base">
              <a:spcBef>
                <a:spcPct val="0"/>
              </a:spcBef>
              <a:spcAft>
                <a:spcPct val="0"/>
              </a:spcAft>
              <a:defRPr sz="2800" b="1">
                <a:solidFill>
                  <a:schemeClr val="tx1"/>
                </a:solidFill>
                <a:latin typeface="Arial" charset="0"/>
                <a:ea typeface="微软雅黑" pitchFamily="34" charset="-122"/>
              </a:defRPr>
            </a:lvl5pPr>
            <a:lvl6pPr marL="457200" algn="l" rtl="0" fontAlgn="base">
              <a:spcBef>
                <a:spcPct val="0"/>
              </a:spcBef>
              <a:spcAft>
                <a:spcPct val="0"/>
              </a:spcAft>
              <a:defRPr sz="2800" b="1">
                <a:solidFill>
                  <a:schemeClr val="tx1"/>
                </a:solidFill>
                <a:latin typeface="Arial" charset="0"/>
                <a:ea typeface="微软雅黑" pitchFamily="34" charset="-122"/>
              </a:defRPr>
            </a:lvl6pPr>
            <a:lvl7pPr marL="914400" algn="l" rtl="0" fontAlgn="base">
              <a:spcBef>
                <a:spcPct val="0"/>
              </a:spcBef>
              <a:spcAft>
                <a:spcPct val="0"/>
              </a:spcAft>
              <a:defRPr sz="2800" b="1">
                <a:solidFill>
                  <a:schemeClr val="tx1"/>
                </a:solidFill>
                <a:latin typeface="Arial" charset="0"/>
                <a:ea typeface="微软雅黑" pitchFamily="34" charset="-122"/>
              </a:defRPr>
            </a:lvl7pPr>
            <a:lvl8pPr marL="1371600" algn="l" rtl="0" fontAlgn="base">
              <a:spcBef>
                <a:spcPct val="0"/>
              </a:spcBef>
              <a:spcAft>
                <a:spcPct val="0"/>
              </a:spcAft>
              <a:defRPr sz="2800" b="1">
                <a:solidFill>
                  <a:schemeClr val="tx1"/>
                </a:solidFill>
                <a:latin typeface="Arial" charset="0"/>
                <a:ea typeface="微软雅黑" pitchFamily="34" charset="-122"/>
              </a:defRPr>
            </a:lvl8pPr>
            <a:lvl9pPr marL="1828800" algn="l" rtl="0" fontAlgn="base">
              <a:spcBef>
                <a:spcPct val="0"/>
              </a:spcBef>
              <a:spcAft>
                <a:spcPct val="0"/>
              </a:spcAft>
              <a:defRPr sz="2800" b="1">
                <a:solidFill>
                  <a:schemeClr val="tx1"/>
                </a:solidFill>
                <a:latin typeface="Arial" charset="0"/>
                <a:ea typeface="微软雅黑" pitchFamily="34" charset="-122"/>
              </a:defRPr>
            </a:lvl9pPr>
          </a:lstStyle>
          <a:p>
            <a:r>
              <a:rPr lang="zh-CN" altLang="zh-CN" smtClean="0">
                <a:solidFill>
                  <a:schemeClr val="bg1">
                    <a:lumMod val="95000"/>
                  </a:schemeClr>
                </a:solidFill>
              </a:rPr>
              <a:t>一、工程基本情况</a:t>
            </a:r>
            <a:endParaRPr lang="zh-CN" altLang="en-US" dirty="0" smtClean="0">
              <a:solidFill>
                <a:schemeClr val="bg1">
                  <a:lumMod val="95000"/>
                </a:schemeClr>
              </a:solidFill>
            </a:endParaRPr>
          </a:p>
        </p:txBody>
      </p:sp>
      <p:graphicFrame>
        <p:nvGraphicFramePr>
          <p:cNvPr id="3" name="表格 2"/>
          <p:cNvGraphicFramePr>
            <a:graphicFrameLocks noGrp="1"/>
          </p:cNvGraphicFramePr>
          <p:nvPr>
            <p:extLst>
              <p:ext uri="{D42A27DB-BD31-4B8C-83A1-F6EECF244321}">
                <p14:modId xmlns:p14="http://schemas.microsoft.com/office/powerpoint/2010/main" val="1258073367"/>
              </p:ext>
            </p:extLst>
          </p:nvPr>
        </p:nvGraphicFramePr>
        <p:xfrm>
          <a:off x="179512" y="1556792"/>
          <a:ext cx="8064895" cy="5095854"/>
        </p:xfrm>
        <a:graphic>
          <a:graphicData uri="http://schemas.openxmlformats.org/drawingml/2006/table">
            <a:tbl>
              <a:tblPr firstRow="1" firstCol="1" bandRow="1">
                <a:tableStyleId>{5C22544A-7EE6-4342-B048-85BDC9FD1C3A}</a:tableStyleId>
              </a:tblPr>
              <a:tblGrid>
                <a:gridCol w="786181"/>
                <a:gridCol w="1086027"/>
                <a:gridCol w="2315039"/>
                <a:gridCol w="3877648"/>
              </a:tblGrid>
              <a:tr h="648070">
                <a:tc>
                  <a:txBody>
                    <a:bodyPr/>
                    <a:lstStyle/>
                    <a:p>
                      <a:pPr algn="ctr"/>
                      <a:r>
                        <a:rPr lang="zh-CN" sz="1800" b="1" dirty="0">
                          <a:effectLst/>
                          <a:latin typeface="微软雅黑" panose="020B0503020204020204" pitchFamily="34" charset="-122"/>
                          <a:ea typeface="微软雅黑" panose="020B0503020204020204" pitchFamily="34" charset="-122"/>
                        </a:rPr>
                        <a:t>序号</a:t>
                      </a:r>
                      <a:endParaRPr lang="zh-CN" sz="1800" b="1" dirty="0">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dirty="0">
                          <a:effectLst/>
                          <a:latin typeface="微软雅黑" panose="020B0503020204020204" pitchFamily="34" charset="-122"/>
                          <a:ea typeface="微软雅黑" panose="020B0503020204020204" pitchFamily="34" charset="-122"/>
                        </a:rPr>
                        <a:t>姓</a:t>
                      </a:r>
                      <a:r>
                        <a:rPr lang="en-US" sz="1800" b="1" dirty="0">
                          <a:effectLst/>
                          <a:latin typeface="微软雅黑" panose="020B0503020204020204" pitchFamily="34" charset="-122"/>
                          <a:ea typeface="微软雅黑" panose="020B0503020204020204" pitchFamily="34" charset="-122"/>
                        </a:rPr>
                        <a:t>  </a:t>
                      </a:r>
                      <a:r>
                        <a:rPr lang="zh-CN" sz="1800" b="1" dirty="0">
                          <a:effectLst/>
                          <a:latin typeface="微软雅黑" panose="020B0503020204020204" pitchFamily="34" charset="-122"/>
                          <a:ea typeface="微软雅黑" panose="020B0503020204020204" pitchFamily="34" charset="-122"/>
                        </a:rPr>
                        <a:t>名</a:t>
                      </a:r>
                      <a:endParaRPr lang="zh-CN" sz="1800" b="1" dirty="0">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a:effectLst/>
                          <a:latin typeface="微软雅黑" panose="020B0503020204020204" pitchFamily="34" charset="-122"/>
                          <a:ea typeface="微软雅黑" panose="020B0503020204020204" pitchFamily="34" charset="-122"/>
                        </a:rPr>
                        <a:t>职</a:t>
                      </a:r>
                      <a:r>
                        <a:rPr lang="en-US" sz="1800" b="1">
                          <a:effectLst/>
                          <a:latin typeface="微软雅黑" panose="020B0503020204020204" pitchFamily="34" charset="-122"/>
                          <a:ea typeface="微软雅黑" panose="020B0503020204020204" pitchFamily="34" charset="-122"/>
                        </a:rPr>
                        <a:t>   </a:t>
                      </a:r>
                      <a:r>
                        <a:rPr lang="zh-CN" sz="1800" b="1">
                          <a:effectLst/>
                          <a:latin typeface="微软雅黑" panose="020B0503020204020204" pitchFamily="34" charset="-122"/>
                          <a:ea typeface="微软雅黑" panose="020B0503020204020204" pitchFamily="34" charset="-122"/>
                        </a:rPr>
                        <a:t>务</a:t>
                      </a:r>
                      <a:endParaRPr lang="zh-CN" sz="1800" b="1">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a:effectLst/>
                          <a:latin typeface="微软雅黑" panose="020B0503020204020204" pitchFamily="34" charset="-122"/>
                          <a:ea typeface="微软雅黑" panose="020B0503020204020204" pitchFamily="34" charset="-122"/>
                        </a:rPr>
                        <a:t>职 责 分 工</a:t>
                      </a:r>
                      <a:endParaRPr lang="zh-CN" sz="1800" b="1">
                        <a:effectLst/>
                        <a:latin typeface="微软雅黑" panose="020B0503020204020204" pitchFamily="34" charset="-122"/>
                        <a:ea typeface="微软雅黑" panose="020B0503020204020204" pitchFamily="34" charset="-122"/>
                        <a:cs typeface="Times New Roman"/>
                      </a:endParaRPr>
                    </a:p>
                  </a:txBody>
                  <a:tcPr marL="68580" marR="68580" marT="0" marB="0" anchor="ctr"/>
                </a:tc>
              </a:tr>
              <a:tr h="459696">
                <a:tc>
                  <a:txBody>
                    <a:bodyPr/>
                    <a:lstStyle/>
                    <a:p>
                      <a:pPr algn="ctr"/>
                      <a:r>
                        <a:rPr lang="en-US" sz="1800" b="1">
                          <a:effectLst/>
                          <a:latin typeface="微软雅黑" panose="020B0503020204020204" pitchFamily="34" charset="-122"/>
                          <a:ea typeface="微软雅黑" panose="020B0503020204020204" pitchFamily="34" charset="-122"/>
                        </a:rPr>
                        <a:t>1</a:t>
                      </a:r>
                      <a:endParaRPr lang="zh-CN" sz="1800" b="1">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dirty="0">
                          <a:solidFill>
                            <a:schemeClr val="tx2"/>
                          </a:solidFill>
                          <a:effectLst/>
                          <a:latin typeface="微软雅黑" panose="020B0503020204020204" pitchFamily="34" charset="-122"/>
                          <a:ea typeface="微软雅黑" panose="020B0503020204020204" pitchFamily="34" charset="-122"/>
                        </a:rPr>
                        <a:t>汤建勋</a:t>
                      </a:r>
                      <a:endParaRPr lang="zh-CN" sz="1800" b="1" dirty="0">
                        <a:solidFill>
                          <a:schemeClr val="tx2"/>
                        </a:solidFill>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dirty="0">
                          <a:solidFill>
                            <a:schemeClr val="tx2"/>
                          </a:solidFill>
                          <a:effectLst/>
                          <a:latin typeface="微软雅黑" panose="020B0503020204020204" pitchFamily="34" charset="-122"/>
                          <a:ea typeface="微软雅黑" panose="020B0503020204020204" pitchFamily="34" charset="-122"/>
                        </a:rPr>
                        <a:t>总</a:t>
                      </a:r>
                      <a:r>
                        <a:rPr lang="en-US" sz="1800" b="1" dirty="0">
                          <a:solidFill>
                            <a:schemeClr val="tx2"/>
                          </a:solidFill>
                          <a:effectLst/>
                          <a:latin typeface="微软雅黑" panose="020B0503020204020204" pitchFamily="34" charset="-122"/>
                          <a:ea typeface="微软雅黑" panose="020B0503020204020204" pitchFamily="34" charset="-122"/>
                        </a:rPr>
                        <a:t>   </a:t>
                      </a:r>
                      <a:r>
                        <a:rPr lang="zh-CN" sz="1800" b="1" dirty="0">
                          <a:solidFill>
                            <a:schemeClr val="tx2"/>
                          </a:solidFill>
                          <a:effectLst/>
                          <a:latin typeface="微软雅黑" panose="020B0503020204020204" pitchFamily="34" charset="-122"/>
                          <a:ea typeface="微软雅黑" panose="020B0503020204020204" pitchFamily="34" charset="-122"/>
                        </a:rPr>
                        <a:t>监</a:t>
                      </a:r>
                      <a:endParaRPr lang="zh-CN" sz="1800" b="1" dirty="0">
                        <a:solidFill>
                          <a:schemeClr val="tx2"/>
                        </a:solidFill>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a:solidFill>
                            <a:schemeClr val="tx2"/>
                          </a:solidFill>
                          <a:effectLst/>
                          <a:latin typeface="微软雅黑" panose="020B0503020204020204" pitchFamily="34" charset="-122"/>
                          <a:ea typeface="微软雅黑" panose="020B0503020204020204" pitchFamily="34" charset="-122"/>
                        </a:rPr>
                        <a:t>主持该项目监理部全面工作</a:t>
                      </a:r>
                      <a:endParaRPr lang="zh-CN" sz="1800" b="1">
                        <a:solidFill>
                          <a:schemeClr val="tx2"/>
                        </a:solidFill>
                        <a:effectLst/>
                        <a:latin typeface="微软雅黑" panose="020B0503020204020204" pitchFamily="34" charset="-122"/>
                        <a:ea typeface="微软雅黑" panose="020B0503020204020204" pitchFamily="34" charset="-122"/>
                        <a:cs typeface="Times New Roman"/>
                      </a:endParaRPr>
                    </a:p>
                  </a:txBody>
                  <a:tcPr marL="68580" marR="68580" marT="0" marB="0" anchor="ctr"/>
                </a:tc>
              </a:tr>
              <a:tr h="620424">
                <a:tc>
                  <a:txBody>
                    <a:bodyPr/>
                    <a:lstStyle/>
                    <a:p>
                      <a:pPr algn="ctr"/>
                      <a:r>
                        <a:rPr lang="en-US" sz="1800" b="1">
                          <a:effectLst/>
                          <a:latin typeface="微软雅黑" panose="020B0503020204020204" pitchFamily="34" charset="-122"/>
                          <a:ea typeface="微软雅黑" panose="020B0503020204020204" pitchFamily="34" charset="-122"/>
                        </a:rPr>
                        <a:t>2</a:t>
                      </a:r>
                      <a:endParaRPr lang="zh-CN" sz="1800" b="1">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a:solidFill>
                            <a:schemeClr val="tx2"/>
                          </a:solidFill>
                          <a:effectLst/>
                          <a:latin typeface="微软雅黑" panose="020B0503020204020204" pitchFamily="34" charset="-122"/>
                          <a:ea typeface="微软雅黑" panose="020B0503020204020204" pitchFamily="34" charset="-122"/>
                        </a:rPr>
                        <a:t>盛</a:t>
                      </a:r>
                      <a:r>
                        <a:rPr lang="en-US" sz="1800" b="1">
                          <a:solidFill>
                            <a:schemeClr val="tx2"/>
                          </a:solidFill>
                          <a:effectLst/>
                          <a:latin typeface="微软雅黑" panose="020B0503020204020204" pitchFamily="34" charset="-122"/>
                          <a:ea typeface="微软雅黑" panose="020B0503020204020204" pitchFamily="34" charset="-122"/>
                        </a:rPr>
                        <a:t>  </a:t>
                      </a:r>
                      <a:r>
                        <a:rPr lang="zh-CN" sz="1800" b="1">
                          <a:solidFill>
                            <a:schemeClr val="tx2"/>
                          </a:solidFill>
                          <a:effectLst/>
                          <a:latin typeface="微软雅黑" panose="020B0503020204020204" pitchFamily="34" charset="-122"/>
                          <a:ea typeface="微软雅黑" panose="020B0503020204020204" pitchFamily="34" charset="-122"/>
                        </a:rPr>
                        <a:t>媛</a:t>
                      </a:r>
                      <a:endParaRPr lang="zh-CN" sz="1800" b="1">
                        <a:solidFill>
                          <a:schemeClr val="tx2"/>
                        </a:solidFill>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dirty="0">
                          <a:solidFill>
                            <a:schemeClr val="tx2"/>
                          </a:solidFill>
                          <a:effectLst/>
                          <a:latin typeface="微软雅黑" panose="020B0503020204020204" pitchFamily="34" charset="-122"/>
                          <a:ea typeface="微软雅黑" panose="020B0503020204020204" pitchFamily="34" charset="-122"/>
                        </a:rPr>
                        <a:t>造价监理工程师</a:t>
                      </a:r>
                      <a:endParaRPr lang="zh-CN" sz="1800" b="1" dirty="0">
                        <a:solidFill>
                          <a:schemeClr val="tx2"/>
                        </a:solidFill>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dirty="0">
                          <a:solidFill>
                            <a:schemeClr val="tx2"/>
                          </a:solidFill>
                          <a:effectLst/>
                          <a:latin typeface="微软雅黑" panose="020B0503020204020204" pitchFamily="34" charset="-122"/>
                          <a:ea typeface="微软雅黑" panose="020B0503020204020204" pitchFamily="34" charset="-122"/>
                        </a:rPr>
                        <a:t>计量、签证、进度款审核、合同及资料管理</a:t>
                      </a:r>
                      <a:endParaRPr lang="zh-CN" sz="1800" b="1" dirty="0">
                        <a:solidFill>
                          <a:schemeClr val="tx2"/>
                        </a:solidFill>
                        <a:effectLst/>
                        <a:latin typeface="微软雅黑" panose="020B0503020204020204" pitchFamily="34" charset="-122"/>
                        <a:ea typeface="微软雅黑" panose="020B0503020204020204" pitchFamily="34" charset="-122"/>
                        <a:cs typeface="Times New Roman"/>
                      </a:endParaRPr>
                    </a:p>
                  </a:txBody>
                  <a:tcPr marL="68580" marR="68580" marT="0" marB="0" anchor="ctr"/>
                </a:tc>
              </a:tr>
              <a:tr h="863872">
                <a:tc>
                  <a:txBody>
                    <a:bodyPr/>
                    <a:lstStyle/>
                    <a:p>
                      <a:pPr algn="ctr"/>
                      <a:r>
                        <a:rPr lang="en-US" sz="1800" b="1">
                          <a:effectLst/>
                          <a:latin typeface="微软雅黑" panose="020B0503020204020204" pitchFamily="34" charset="-122"/>
                          <a:ea typeface="微软雅黑" panose="020B0503020204020204" pitchFamily="34" charset="-122"/>
                        </a:rPr>
                        <a:t>3</a:t>
                      </a:r>
                      <a:endParaRPr lang="zh-CN" sz="1800" b="1">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a:solidFill>
                            <a:schemeClr val="tx2"/>
                          </a:solidFill>
                          <a:effectLst/>
                          <a:latin typeface="微软雅黑" panose="020B0503020204020204" pitchFamily="34" charset="-122"/>
                          <a:ea typeface="微软雅黑" panose="020B0503020204020204" pitchFamily="34" charset="-122"/>
                        </a:rPr>
                        <a:t>范志苏</a:t>
                      </a:r>
                      <a:endParaRPr lang="zh-CN" sz="1800" b="1">
                        <a:solidFill>
                          <a:schemeClr val="tx2"/>
                        </a:solidFill>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dirty="0">
                          <a:solidFill>
                            <a:schemeClr val="tx2"/>
                          </a:solidFill>
                          <a:effectLst/>
                          <a:latin typeface="微软雅黑" panose="020B0503020204020204" pitchFamily="34" charset="-122"/>
                          <a:ea typeface="微软雅黑" panose="020B0503020204020204" pitchFamily="34" charset="-122"/>
                        </a:rPr>
                        <a:t>土建监理工程师</a:t>
                      </a:r>
                      <a:endParaRPr lang="zh-CN" sz="1800" b="1" dirty="0">
                        <a:solidFill>
                          <a:schemeClr val="tx2"/>
                        </a:solidFill>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dirty="0">
                          <a:solidFill>
                            <a:schemeClr val="tx2"/>
                          </a:solidFill>
                          <a:effectLst/>
                          <a:latin typeface="微软雅黑" panose="020B0503020204020204" pitchFamily="34" charset="-122"/>
                          <a:ea typeface="微软雅黑" panose="020B0503020204020204" pitchFamily="34" charset="-122"/>
                        </a:rPr>
                        <a:t>土建现场、进度、协调，兼塔吊、施工电梯、物料提升机、吊篮安全监管</a:t>
                      </a:r>
                      <a:endParaRPr lang="zh-CN" sz="1800" b="1" dirty="0">
                        <a:solidFill>
                          <a:schemeClr val="tx2"/>
                        </a:solidFill>
                        <a:effectLst/>
                        <a:latin typeface="微软雅黑" panose="020B0503020204020204" pitchFamily="34" charset="-122"/>
                        <a:ea typeface="微软雅黑" panose="020B0503020204020204" pitchFamily="34" charset="-122"/>
                        <a:cs typeface="Times New Roman"/>
                      </a:endParaRPr>
                    </a:p>
                  </a:txBody>
                  <a:tcPr marL="68580" marR="68580" marT="0" marB="0" anchor="ctr"/>
                </a:tc>
              </a:tr>
              <a:tr h="919393">
                <a:tc>
                  <a:txBody>
                    <a:bodyPr/>
                    <a:lstStyle/>
                    <a:p>
                      <a:pPr algn="ctr"/>
                      <a:r>
                        <a:rPr lang="en-US" sz="1800" b="1">
                          <a:effectLst/>
                          <a:latin typeface="微软雅黑" panose="020B0503020204020204" pitchFamily="34" charset="-122"/>
                          <a:ea typeface="微软雅黑" panose="020B0503020204020204" pitchFamily="34" charset="-122"/>
                        </a:rPr>
                        <a:t>4</a:t>
                      </a:r>
                      <a:endParaRPr lang="zh-CN" sz="1800" b="1">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a:solidFill>
                            <a:schemeClr val="tx2"/>
                          </a:solidFill>
                          <a:effectLst/>
                          <a:latin typeface="微软雅黑" panose="020B0503020204020204" pitchFamily="34" charset="-122"/>
                          <a:ea typeface="微软雅黑" panose="020B0503020204020204" pitchFamily="34" charset="-122"/>
                        </a:rPr>
                        <a:t>喻</a:t>
                      </a:r>
                      <a:r>
                        <a:rPr lang="en-US" sz="1800" b="1">
                          <a:solidFill>
                            <a:schemeClr val="tx2"/>
                          </a:solidFill>
                          <a:effectLst/>
                          <a:latin typeface="微软雅黑" panose="020B0503020204020204" pitchFamily="34" charset="-122"/>
                          <a:ea typeface="微软雅黑" panose="020B0503020204020204" pitchFamily="34" charset="-122"/>
                        </a:rPr>
                        <a:t>  </a:t>
                      </a:r>
                      <a:r>
                        <a:rPr lang="zh-CN" sz="1800" b="1">
                          <a:solidFill>
                            <a:schemeClr val="tx2"/>
                          </a:solidFill>
                          <a:effectLst/>
                          <a:latin typeface="微软雅黑" panose="020B0503020204020204" pitchFamily="34" charset="-122"/>
                          <a:ea typeface="微软雅黑" panose="020B0503020204020204" pitchFamily="34" charset="-122"/>
                        </a:rPr>
                        <a:t>炼</a:t>
                      </a:r>
                      <a:endParaRPr lang="zh-CN" sz="1800" b="1">
                        <a:solidFill>
                          <a:schemeClr val="tx2"/>
                        </a:solidFill>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a:solidFill>
                            <a:schemeClr val="tx2"/>
                          </a:solidFill>
                          <a:effectLst/>
                          <a:latin typeface="微软雅黑" panose="020B0503020204020204" pitchFamily="34" charset="-122"/>
                          <a:ea typeface="微软雅黑" panose="020B0503020204020204" pitchFamily="34" charset="-122"/>
                        </a:rPr>
                        <a:t>土建监理工程师</a:t>
                      </a:r>
                      <a:endParaRPr lang="zh-CN" sz="1800" b="1">
                        <a:solidFill>
                          <a:schemeClr val="tx2"/>
                        </a:solidFill>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dirty="0">
                          <a:solidFill>
                            <a:schemeClr val="tx2"/>
                          </a:solidFill>
                          <a:effectLst/>
                          <a:latin typeface="微软雅黑" panose="020B0503020204020204" pitchFamily="34" charset="-122"/>
                          <a:ea typeface="微软雅黑" panose="020B0503020204020204" pitchFamily="34" charset="-122"/>
                        </a:rPr>
                        <a:t>土建技术、质量，兼脚手架、支模架、三宝、四口、五临边安全监管</a:t>
                      </a:r>
                      <a:endParaRPr lang="zh-CN" sz="1800" b="1" dirty="0">
                        <a:solidFill>
                          <a:schemeClr val="tx2"/>
                        </a:solidFill>
                        <a:effectLst/>
                        <a:latin typeface="微软雅黑" panose="020B0503020204020204" pitchFamily="34" charset="-122"/>
                        <a:ea typeface="微软雅黑" panose="020B0503020204020204" pitchFamily="34" charset="-122"/>
                        <a:cs typeface="Times New Roman"/>
                      </a:endParaRPr>
                    </a:p>
                  </a:txBody>
                  <a:tcPr marL="68580" marR="68580" marT="0" marB="0" anchor="ctr"/>
                </a:tc>
              </a:tr>
              <a:tr h="665007">
                <a:tc>
                  <a:txBody>
                    <a:bodyPr/>
                    <a:lstStyle/>
                    <a:p>
                      <a:pPr algn="ctr"/>
                      <a:r>
                        <a:rPr lang="en-US" sz="1800" b="1">
                          <a:effectLst/>
                          <a:latin typeface="微软雅黑" panose="020B0503020204020204" pitchFamily="34" charset="-122"/>
                          <a:ea typeface="微软雅黑" panose="020B0503020204020204" pitchFamily="34" charset="-122"/>
                        </a:rPr>
                        <a:t>5</a:t>
                      </a:r>
                      <a:endParaRPr lang="zh-CN" sz="1800" b="1">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a:solidFill>
                            <a:schemeClr val="tx2"/>
                          </a:solidFill>
                          <a:effectLst/>
                          <a:latin typeface="微软雅黑" panose="020B0503020204020204" pitchFamily="34" charset="-122"/>
                          <a:ea typeface="微软雅黑" panose="020B0503020204020204" pitchFamily="34" charset="-122"/>
                        </a:rPr>
                        <a:t>旷</a:t>
                      </a:r>
                      <a:r>
                        <a:rPr lang="en-US" sz="1800" b="1">
                          <a:solidFill>
                            <a:schemeClr val="tx2"/>
                          </a:solidFill>
                          <a:effectLst/>
                          <a:latin typeface="微软雅黑" panose="020B0503020204020204" pitchFamily="34" charset="-122"/>
                          <a:ea typeface="微软雅黑" panose="020B0503020204020204" pitchFamily="34" charset="-122"/>
                        </a:rPr>
                        <a:t>  </a:t>
                      </a:r>
                      <a:r>
                        <a:rPr lang="zh-CN" sz="1800" b="1">
                          <a:solidFill>
                            <a:schemeClr val="tx2"/>
                          </a:solidFill>
                          <a:effectLst/>
                          <a:latin typeface="微软雅黑" panose="020B0503020204020204" pitchFamily="34" charset="-122"/>
                          <a:ea typeface="微软雅黑" panose="020B0503020204020204" pitchFamily="34" charset="-122"/>
                        </a:rPr>
                        <a:t>博</a:t>
                      </a:r>
                      <a:endParaRPr lang="zh-CN" sz="1800" b="1">
                        <a:solidFill>
                          <a:schemeClr val="tx2"/>
                        </a:solidFill>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a:solidFill>
                            <a:schemeClr val="tx2"/>
                          </a:solidFill>
                          <a:effectLst/>
                          <a:latin typeface="微软雅黑" panose="020B0503020204020204" pitchFamily="34" charset="-122"/>
                          <a:ea typeface="微软雅黑" panose="020B0503020204020204" pitchFamily="34" charset="-122"/>
                        </a:rPr>
                        <a:t>土建监理员</a:t>
                      </a:r>
                      <a:endParaRPr lang="zh-CN" sz="1800" b="1">
                        <a:solidFill>
                          <a:schemeClr val="tx2"/>
                        </a:solidFill>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dirty="0">
                          <a:solidFill>
                            <a:schemeClr val="tx2"/>
                          </a:solidFill>
                          <a:effectLst/>
                          <a:latin typeface="微软雅黑" panose="020B0503020204020204" pitchFamily="34" charset="-122"/>
                          <a:ea typeface="微软雅黑" panose="020B0503020204020204" pitchFamily="34" charset="-122"/>
                        </a:rPr>
                        <a:t>材料见证取样、旁站，兼安全文明施工监管</a:t>
                      </a:r>
                      <a:endParaRPr lang="zh-CN" sz="1800" b="1" dirty="0">
                        <a:solidFill>
                          <a:schemeClr val="tx2"/>
                        </a:solidFill>
                        <a:effectLst/>
                        <a:latin typeface="微软雅黑" panose="020B0503020204020204" pitchFamily="34" charset="-122"/>
                        <a:ea typeface="微软雅黑" panose="020B0503020204020204" pitchFamily="34" charset="-122"/>
                        <a:cs typeface="Times New Roman"/>
                      </a:endParaRPr>
                    </a:p>
                  </a:txBody>
                  <a:tcPr marL="68580" marR="68580" marT="0" marB="0" anchor="ctr"/>
                </a:tc>
              </a:tr>
              <a:tr h="459696">
                <a:tc>
                  <a:txBody>
                    <a:bodyPr/>
                    <a:lstStyle/>
                    <a:p>
                      <a:pPr algn="ctr"/>
                      <a:r>
                        <a:rPr lang="en-US" sz="1800" b="1">
                          <a:effectLst/>
                          <a:latin typeface="微软雅黑" panose="020B0503020204020204" pitchFamily="34" charset="-122"/>
                          <a:ea typeface="微软雅黑" panose="020B0503020204020204" pitchFamily="34" charset="-122"/>
                        </a:rPr>
                        <a:t>6</a:t>
                      </a:r>
                      <a:endParaRPr lang="zh-CN" sz="1800" b="1">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a:solidFill>
                            <a:schemeClr val="tx2"/>
                          </a:solidFill>
                          <a:effectLst/>
                          <a:latin typeface="微软雅黑" panose="020B0503020204020204" pitchFamily="34" charset="-122"/>
                          <a:ea typeface="微软雅黑" panose="020B0503020204020204" pitchFamily="34" charset="-122"/>
                        </a:rPr>
                        <a:t>刘特新</a:t>
                      </a:r>
                      <a:endParaRPr lang="zh-CN" sz="1800" b="1">
                        <a:solidFill>
                          <a:schemeClr val="tx2"/>
                        </a:solidFill>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a:solidFill>
                            <a:schemeClr val="tx2"/>
                          </a:solidFill>
                          <a:effectLst/>
                          <a:latin typeface="微软雅黑" panose="020B0503020204020204" pitchFamily="34" charset="-122"/>
                          <a:ea typeface="微软雅黑" panose="020B0503020204020204" pitchFamily="34" charset="-122"/>
                        </a:rPr>
                        <a:t>强、弱电监理工程师</a:t>
                      </a:r>
                      <a:endParaRPr lang="zh-CN" sz="1800" b="1">
                        <a:solidFill>
                          <a:schemeClr val="tx2"/>
                        </a:solidFill>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dirty="0">
                          <a:solidFill>
                            <a:schemeClr val="tx2"/>
                          </a:solidFill>
                          <a:effectLst/>
                          <a:latin typeface="微软雅黑" panose="020B0503020204020204" pitchFamily="34" charset="-122"/>
                          <a:ea typeface="微软雅黑" panose="020B0503020204020204" pitchFamily="34" charset="-122"/>
                        </a:rPr>
                        <a:t>强电、弱电，兼临时用电安全监管</a:t>
                      </a:r>
                      <a:endParaRPr lang="zh-CN" sz="1800" b="1" dirty="0">
                        <a:solidFill>
                          <a:schemeClr val="tx2"/>
                        </a:solidFill>
                        <a:effectLst/>
                        <a:latin typeface="微软雅黑" panose="020B0503020204020204" pitchFamily="34" charset="-122"/>
                        <a:ea typeface="微软雅黑" panose="020B0503020204020204" pitchFamily="34" charset="-122"/>
                        <a:cs typeface="Times New Roman"/>
                      </a:endParaRPr>
                    </a:p>
                  </a:txBody>
                  <a:tcPr marL="68580" marR="68580" marT="0" marB="0" anchor="ctr"/>
                </a:tc>
              </a:tr>
              <a:tr h="459696">
                <a:tc>
                  <a:txBody>
                    <a:bodyPr/>
                    <a:lstStyle/>
                    <a:p>
                      <a:pPr algn="ctr"/>
                      <a:r>
                        <a:rPr lang="en-US" sz="1800" b="1">
                          <a:effectLst/>
                          <a:latin typeface="微软雅黑" panose="020B0503020204020204" pitchFamily="34" charset="-122"/>
                          <a:ea typeface="微软雅黑" panose="020B0503020204020204" pitchFamily="34" charset="-122"/>
                        </a:rPr>
                        <a:t>7</a:t>
                      </a:r>
                      <a:endParaRPr lang="zh-CN" sz="1800" b="1">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a:solidFill>
                            <a:schemeClr val="tx2"/>
                          </a:solidFill>
                          <a:effectLst/>
                          <a:latin typeface="微软雅黑" panose="020B0503020204020204" pitchFamily="34" charset="-122"/>
                          <a:ea typeface="微软雅黑" panose="020B0503020204020204" pitchFamily="34" charset="-122"/>
                        </a:rPr>
                        <a:t>李湘湘</a:t>
                      </a:r>
                      <a:endParaRPr lang="zh-CN" sz="1800" b="1">
                        <a:solidFill>
                          <a:schemeClr val="tx2"/>
                        </a:solidFill>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a:solidFill>
                            <a:schemeClr val="tx2"/>
                          </a:solidFill>
                          <a:effectLst/>
                          <a:latin typeface="微软雅黑" panose="020B0503020204020204" pitchFamily="34" charset="-122"/>
                          <a:ea typeface="微软雅黑" panose="020B0503020204020204" pitchFamily="34" charset="-122"/>
                        </a:rPr>
                        <a:t>水、暖监理工程师</a:t>
                      </a:r>
                      <a:endParaRPr lang="zh-CN" sz="1800" b="1">
                        <a:solidFill>
                          <a:schemeClr val="tx2"/>
                        </a:solidFill>
                        <a:effectLst/>
                        <a:latin typeface="微软雅黑" panose="020B0503020204020204" pitchFamily="34" charset="-122"/>
                        <a:ea typeface="微软雅黑" panose="020B0503020204020204" pitchFamily="34" charset="-122"/>
                        <a:cs typeface="Times New Roman"/>
                      </a:endParaRPr>
                    </a:p>
                  </a:txBody>
                  <a:tcPr marL="68580" marR="68580" marT="0" marB="0" anchor="ctr"/>
                </a:tc>
                <a:tc>
                  <a:txBody>
                    <a:bodyPr/>
                    <a:lstStyle/>
                    <a:p>
                      <a:pPr algn="ctr"/>
                      <a:r>
                        <a:rPr lang="zh-CN" sz="1800" b="1" dirty="0">
                          <a:solidFill>
                            <a:schemeClr val="tx2"/>
                          </a:solidFill>
                          <a:effectLst/>
                          <a:latin typeface="微软雅黑" panose="020B0503020204020204" pitchFamily="34" charset="-122"/>
                          <a:ea typeface="微软雅黑" panose="020B0503020204020204" pitchFamily="34" charset="-122"/>
                        </a:rPr>
                        <a:t>给排水、暖通</a:t>
                      </a:r>
                      <a:endParaRPr lang="zh-CN" sz="1800" b="1" dirty="0">
                        <a:solidFill>
                          <a:schemeClr val="tx2"/>
                        </a:solidFill>
                        <a:effectLst/>
                        <a:latin typeface="微软雅黑" panose="020B0503020204020204" pitchFamily="34" charset="-122"/>
                        <a:ea typeface="微软雅黑" panose="020B0503020204020204" pitchFamily="34" charset="-122"/>
                        <a:cs typeface="Times New Roman"/>
                      </a:endParaRPr>
                    </a:p>
                  </a:txBody>
                  <a:tcPr marL="68580" marR="68580" marT="0" marB="0" anchor="ctr"/>
                </a:tc>
              </a:tr>
            </a:tbl>
          </a:graphicData>
        </a:graphic>
      </p:graphicFrame>
    </p:spTree>
    <p:extLst>
      <p:ext uri="{BB962C8B-B14F-4D97-AF65-F5344CB8AC3E}">
        <p14:creationId xmlns:p14="http://schemas.microsoft.com/office/powerpoint/2010/main" val="36849426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标题 5"/>
          <p:cNvSpPr>
            <a:spLocks noGrp="1"/>
          </p:cNvSpPr>
          <p:nvPr>
            <p:ph type="title"/>
          </p:nvPr>
        </p:nvSpPr>
        <p:spPr/>
        <p:txBody>
          <a:bodyPr/>
          <a:lstStyle/>
          <a:p>
            <a:r>
              <a:rPr lang="zh-CN" altLang="zh-CN" dirty="0">
                <a:solidFill>
                  <a:schemeClr val="bg1">
                    <a:lumMod val="95000"/>
                  </a:schemeClr>
                </a:solidFill>
              </a:rPr>
              <a:t>一、工程基本</a:t>
            </a:r>
            <a:r>
              <a:rPr lang="zh-CN" altLang="zh-CN" dirty="0" smtClean="0">
                <a:solidFill>
                  <a:schemeClr val="bg1">
                    <a:lumMod val="95000"/>
                  </a:schemeClr>
                </a:solidFill>
              </a:rPr>
              <a:t>情况</a:t>
            </a:r>
            <a:endParaRPr lang="zh-CN" altLang="en-US" dirty="0" smtClean="0">
              <a:solidFill>
                <a:schemeClr val="bg1">
                  <a:lumMod val="95000"/>
                </a:schemeClr>
              </a:solidFill>
            </a:endParaRPr>
          </a:p>
        </p:txBody>
      </p:sp>
      <p:sp>
        <p:nvSpPr>
          <p:cNvPr id="2" name="内容占位符 1"/>
          <p:cNvSpPr>
            <a:spLocks noGrp="1"/>
          </p:cNvSpPr>
          <p:nvPr>
            <p:ph sz="quarter" idx="12"/>
          </p:nvPr>
        </p:nvSpPr>
        <p:spPr>
          <a:xfrm>
            <a:off x="107504" y="1052314"/>
            <a:ext cx="8208912" cy="5545038"/>
          </a:xfrm>
        </p:spPr>
        <p:txBody>
          <a:bodyPr/>
          <a:lstStyle/>
          <a:p>
            <a:r>
              <a:rPr lang="en-US" altLang="zh-CN" sz="2800" b="1" u="sng" dirty="0">
                <a:solidFill>
                  <a:schemeClr val="tx2"/>
                </a:solidFill>
                <a:latin typeface="微软雅黑" panose="020B0503020204020204" pitchFamily="34" charset="-122"/>
                <a:ea typeface="微软雅黑" panose="020B0503020204020204" pitchFamily="34" charset="-122"/>
              </a:rPr>
              <a:t>3</a:t>
            </a:r>
            <a:r>
              <a:rPr lang="zh-CN" altLang="en-US" sz="2800" b="1" u="sng" dirty="0">
                <a:solidFill>
                  <a:schemeClr val="tx2"/>
                </a:solidFill>
                <a:latin typeface="微软雅黑" panose="020B0503020204020204" pitchFamily="34" charset="-122"/>
                <a:ea typeface="微软雅黑" panose="020B0503020204020204" pitchFamily="34" charset="-122"/>
              </a:rPr>
              <a:t>、设计单位基本情况</a:t>
            </a:r>
          </a:p>
          <a:p>
            <a:pPr>
              <a:lnSpc>
                <a:spcPct val="200000"/>
              </a:lnSpc>
            </a:pPr>
            <a:r>
              <a:rPr lang="zh-CN" altLang="en-US" sz="2800" b="1" dirty="0">
                <a:solidFill>
                  <a:schemeClr val="tx2"/>
                </a:solidFill>
                <a:latin typeface="微软雅黑" panose="020B0503020204020204" pitchFamily="34" charset="-122"/>
                <a:ea typeface="微软雅黑" panose="020B0503020204020204" pitchFamily="34" charset="-122"/>
              </a:rPr>
              <a:t>本工程主设计单位是浙江东华规划</a:t>
            </a:r>
            <a:r>
              <a:rPr lang="en-US" altLang="zh-CN" sz="2800" b="1" dirty="0">
                <a:solidFill>
                  <a:schemeClr val="tx2"/>
                </a:solidFill>
                <a:latin typeface="微软雅黑" panose="020B0503020204020204" pitchFamily="34" charset="-122"/>
                <a:ea typeface="微软雅黑" panose="020B0503020204020204" pitchFamily="34" charset="-122"/>
              </a:rPr>
              <a:t>·</a:t>
            </a:r>
            <a:r>
              <a:rPr lang="zh-CN" altLang="en-US" sz="2800" b="1" dirty="0">
                <a:solidFill>
                  <a:schemeClr val="tx2"/>
                </a:solidFill>
                <a:latin typeface="微软雅黑" panose="020B0503020204020204" pitchFamily="34" charset="-122"/>
                <a:ea typeface="微软雅黑" panose="020B0503020204020204" pitchFamily="34" charset="-122"/>
              </a:rPr>
              <a:t>建筑</a:t>
            </a:r>
            <a:r>
              <a:rPr lang="en-US" altLang="zh-CN" sz="2800" b="1" dirty="0">
                <a:solidFill>
                  <a:schemeClr val="tx2"/>
                </a:solidFill>
                <a:latin typeface="微软雅黑" panose="020B0503020204020204" pitchFamily="34" charset="-122"/>
                <a:ea typeface="微软雅黑" panose="020B0503020204020204" pitchFamily="34" charset="-122"/>
              </a:rPr>
              <a:t>·</a:t>
            </a:r>
            <a:r>
              <a:rPr lang="zh-CN" altLang="en-US" sz="2800" b="1" dirty="0">
                <a:solidFill>
                  <a:schemeClr val="tx2"/>
                </a:solidFill>
                <a:latin typeface="微软雅黑" panose="020B0503020204020204" pitchFamily="34" charset="-122"/>
                <a:ea typeface="微软雅黑" panose="020B0503020204020204" pitchFamily="34" charset="-122"/>
              </a:rPr>
              <a:t>园林设计有限公司；弱电设计单位是北京清华同方；地勘单位是湖南建材地质工程勘察院；施工图审查机构是株洲市城建施工图审查中心有限公司。</a:t>
            </a:r>
          </a:p>
        </p:txBody>
      </p:sp>
    </p:spTree>
    <p:extLst>
      <p:ext uri="{BB962C8B-B14F-4D97-AF65-F5344CB8AC3E}">
        <p14:creationId xmlns:p14="http://schemas.microsoft.com/office/powerpoint/2010/main" val="8826854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8" descr="image004"/>
          <p:cNvPicPr>
            <a:picLocks noChangeAspect="1" noChangeArrowheads="1"/>
          </p:cNvPicPr>
          <p:nvPr/>
        </p:nvPicPr>
        <p:blipFill>
          <a:blip r:embed="rId2"/>
          <a:srcRect t="23114"/>
          <a:stretch>
            <a:fillRect/>
          </a:stretch>
        </p:blipFill>
        <p:spPr bwMode="auto">
          <a:xfrm>
            <a:off x="714348" y="38076"/>
            <a:ext cx="866950" cy="876922"/>
          </a:xfrm>
          <a:prstGeom prst="rect">
            <a:avLst/>
          </a:prstGeom>
          <a:noFill/>
          <a:ln w="9525">
            <a:noFill/>
            <a:miter lim="800000"/>
            <a:headEnd/>
            <a:tailEnd/>
          </a:ln>
        </p:spPr>
      </p:pic>
      <p:sp>
        <p:nvSpPr>
          <p:cNvPr id="5" name="内容占位符 1"/>
          <p:cNvSpPr txBox="1">
            <a:spLocks/>
          </p:cNvSpPr>
          <p:nvPr/>
        </p:nvSpPr>
        <p:spPr>
          <a:xfrm>
            <a:off x="107504" y="980729"/>
            <a:ext cx="8208912" cy="5616623"/>
          </a:xfrm>
          <a:prstGeom prst="rect">
            <a:avLst/>
          </a:prstGeom>
        </p:spPr>
        <p:txBody>
          <a:bodyPr/>
          <a:lstStyle>
            <a:lvl1pPr marL="342900" indent="-342900" algn="l" rtl="0" fontAlgn="base">
              <a:lnSpc>
                <a:spcPct val="120000"/>
              </a:lnSpc>
              <a:spcBef>
                <a:spcPct val="20000"/>
              </a:spcBef>
              <a:spcAft>
                <a:spcPct val="0"/>
              </a:spcAft>
              <a:buFont typeface="Arial" charset="0"/>
              <a:buChar char="•"/>
              <a:defRPr kern="1200">
                <a:solidFill>
                  <a:schemeClr val="tx1"/>
                </a:solidFill>
                <a:latin typeface="+mn-lt"/>
                <a:ea typeface="+mj-ea"/>
                <a:cs typeface="+mn-cs"/>
              </a:defRPr>
            </a:lvl1pPr>
            <a:lvl2pPr marL="742950" indent="-285750" algn="l" rtl="0" fontAlgn="base">
              <a:lnSpc>
                <a:spcPct val="120000"/>
              </a:lnSpc>
              <a:spcBef>
                <a:spcPct val="20000"/>
              </a:spcBef>
              <a:spcAft>
                <a:spcPct val="0"/>
              </a:spcAft>
              <a:buFont typeface="Arial" charset="0"/>
              <a:buChar char="–"/>
              <a:defRPr sz="1600" kern="1200">
                <a:solidFill>
                  <a:schemeClr val="tx1"/>
                </a:solidFill>
                <a:latin typeface="+mn-lt"/>
                <a:ea typeface="+mj-ea"/>
                <a:cs typeface="+mn-cs"/>
              </a:defRPr>
            </a:lvl2pPr>
            <a:lvl3pPr marL="1143000" indent="-228600" algn="l" rtl="0" fontAlgn="base">
              <a:lnSpc>
                <a:spcPct val="120000"/>
              </a:lnSpc>
              <a:spcBef>
                <a:spcPct val="20000"/>
              </a:spcBef>
              <a:spcAft>
                <a:spcPct val="0"/>
              </a:spcAft>
              <a:buFont typeface="Arial" charset="0"/>
              <a:buChar char="•"/>
              <a:defRPr sz="1400" kern="1200">
                <a:solidFill>
                  <a:schemeClr val="tx1"/>
                </a:solidFill>
                <a:latin typeface="+mn-lt"/>
                <a:ea typeface="+mj-ea"/>
                <a:cs typeface="+mn-cs"/>
              </a:defRPr>
            </a:lvl3pPr>
            <a:lvl4pPr marL="1600200" indent="-228600" algn="l" rtl="0" fontAlgn="base">
              <a:lnSpc>
                <a:spcPct val="120000"/>
              </a:lnSpc>
              <a:spcBef>
                <a:spcPct val="20000"/>
              </a:spcBef>
              <a:spcAft>
                <a:spcPct val="0"/>
              </a:spcAft>
              <a:buFont typeface="Arial" charset="0"/>
              <a:buChar char="–"/>
              <a:defRPr sz="1200" kern="1200">
                <a:solidFill>
                  <a:schemeClr val="tx1"/>
                </a:solidFill>
                <a:latin typeface="+mn-lt"/>
                <a:ea typeface="+mj-ea"/>
                <a:cs typeface="+mn-cs"/>
              </a:defRPr>
            </a:lvl4pPr>
            <a:lvl5pPr marL="2057400" indent="-228600" algn="l" rtl="0" fontAlgn="base">
              <a:lnSpc>
                <a:spcPct val="120000"/>
              </a:lnSpc>
              <a:spcBef>
                <a:spcPct val="20000"/>
              </a:spcBef>
              <a:spcAft>
                <a:spcPct val="0"/>
              </a:spcAft>
              <a:buFont typeface="Arial" charset="0"/>
              <a:buChar char="»"/>
              <a:defRPr sz="1200" kern="1200">
                <a:solidFill>
                  <a:schemeClr val="tx1"/>
                </a:solidFill>
                <a:latin typeface="+mn-lt"/>
                <a:ea typeface="+mj-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800" b="1" u="sng" dirty="0">
                <a:solidFill>
                  <a:schemeClr val="tx2"/>
                </a:solidFill>
                <a:latin typeface="微软雅黑" panose="020B0503020204020204" pitchFamily="34" charset="-122"/>
                <a:ea typeface="微软雅黑" panose="020B0503020204020204" pitchFamily="34" charset="-122"/>
              </a:rPr>
              <a:t>4</a:t>
            </a:r>
            <a:r>
              <a:rPr lang="zh-CN" altLang="zh-CN" sz="2800" b="1" u="sng" dirty="0">
                <a:solidFill>
                  <a:schemeClr val="tx2"/>
                </a:solidFill>
                <a:latin typeface="微软雅黑" panose="020B0503020204020204" pitchFamily="34" charset="-122"/>
                <a:ea typeface="微软雅黑" panose="020B0503020204020204" pitchFamily="34" charset="-122"/>
              </a:rPr>
              <a:t>、承包单位基本情况</a:t>
            </a:r>
          </a:p>
          <a:p>
            <a:pPr>
              <a:lnSpc>
                <a:spcPct val="200000"/>
              </a:lnSpc>
            </a:pPr>
            <a:r>
              <a:rPr lang="zh-CN" altLang="zh-CN" sz="2800" b="1" dirty="0">
                <a:solidFill>
                  <a:schemeClr val="tx2"/>
                </a:solidFill>
                <a:latin typeface="微软雅黑" panose="020B0503020204020204" pitchFamily="34" charset="-122"/>
                <a:ea typeface="微软雅黑" panose="020B0503020204020204" pitchFamily="34" charset="-122"/>
              </a:rPr>
              <a:t>基础工程、主体工程、室外工程、人防工程、水电工程、外装、内装、空调、消防工程等由湖南省第四工程有限公司施工，该公司履行总承包职责；电梯工程由至尚电梯有限公司负责供货和安装；弱电工程由北京清华同方负责设计、施工</a:t>
            </a:r>
            <a:r>
              <a:rPr lang="zh-CN" altLang="zh-CN" sz="2800" b="1" dirty="0" smtClean="0">
                <a:solidFill>
                  <a:schemeClr val="tx2"/>
                </a:solidFill>
                <a:latin typeface="微软雅黑" panose="020B0503020204020204" pitchFamily="34" charset="-122"/>
                <a:ea typeface="微软雅黑" panose="020B0503020204020204" pitchFamily="34" charset="-122"/>
              </a:rPr>
              <a:t>。</a:t>
            </a:r>
            <a:endParaRPr lang="zh-CN" altLang="zh-CN" sz="2800" b="1" dirty="0">
              <a:solidFill>
                <a:schemeClr val="tx2"/>
              </a:solidFill>
              <a:latin typeface="微软雅黑" panose="020B0503020204020204" pitchFamily="34" charset="-122"/>
              <a:ea typeface="微软雅黑" panose="020B0503020204020204" pitchFamily="34" charset="-122"/>
            </a:endParaRPr>
          </a:p>
        </p:txBody>
      </p:sp>
      <p:sp>
        <p:nvSpPr>
          <p:cNvPr id="6" name="标题 5"/>
          <p:cNvSpPr txBox="1">
            <a:spLocks/>
          </p:cNvSpPr>
          <p:nvPr/>
        </p:nvSpPr>
        <p:spPr>
          <a:xfrm>
            <a:off x="1331640" y="238691"/>
            <a:ext cx="7127904" cy="454005"/>
          </a:xfrm>
          <a:prstGeom prst="rect">
            <a:avLst/>
          </a:prstGeom>
        </p:spPr>
        <p:txBody>
          <a:bodyPr/>
          <a:lstStyle>
            <a:lvl1pPr algn="ctr" rtl="0" fontAlgn="base">
              <a:spcBef>
                <a:spcPct val="0"/>
              </a:spcBef>
              <a:spcAft>
                <a:spcPct val="0"/>
              </a:spcAft>
              <a:defRPr sz="2800" b="1" kern="1200">
                <a:solidFill>
                  <a:schemeClr val="tx1"/>
                </a:solidFill>
                <a:latin typeface="+mn-lt"/>
                <a:ea typeface="+mj-ea"/>
                <a:cs typeface="+mj-cs"/>
              </a:defRPr>
            </a:lvl1pPr>
            <a:lvl2pPr algn="l" rtl="0" fontAlgn="base">
              <a:spcBef>
                <a:spcPct val="0"/>
              </a:spcBef>
              <a:spcAft>
                <a:spcPct val="0"/>
              </a:spcAft>
              <a:defRPr sz="2800" b="1">
                <a:solidFill>
                  <a:schemeClr val="tx1"/>
                </a:solidFill>
                <a:latin typeface="Arial" charset="0"/>
                <a:ea typeface="微软雅黑" pitchFamily="34" charset="-122"/>
              </a:defRPr>
            </a:lvl2pPr>
            <a:lvl3pPr algn="l" rtl="0" fontAlgn="base">
              <a:spcBef>
                <a:spcPct val="0"/>
              </a:spcBef>
              <a:spcAft>
                <a:spcPct val="0"/>
              </a:spcAft>
              <a:defRPr sz="2800" b="1">
                <a:solidFill>
                  <a:schemeClr val="tx1"/>
                </a:solidFill>
                <a:latin typeface="Arial" charset="0"/>
                <a:ea typeface="微软雅黑" pitchFamily="34" charset="-122"/>
              </a:defRPr>
            </a:lvl3pPr>
            <a:lvl4pPr algn="l" rtl="0" fontAlgn="base">
              <a:spcBef>
                <a:spcPct val="0"/>
              </a:spcBef>
              <a:spcAft>
                <a:spcPct val="0"/>
              </a:spcAft>
              <a:defRPr sz="2800" b="1">
                <a:solidFill>
                  <a:schemeClr val="tx1"/>
                </a:solidFill>
                <a:latin typeface="Arial" charset="0"/>
                <a:ea typeface="微软雅黑" pitchFamily="34" charset="-122"/>
              </a:defRPr>
            </a:lvl4pPr>
            <a:lvl5pPr algn="l" rtl="0" fontAlgn="base">
              <a:spcBef>
                <a:spcPct val="0"/>
              </a:spcBef>
              <a:spcAft>
                <a:spcPct val="0"/>
              </a:spcAft>
              <a:defRPr sz="2800" b="1">
                <a:solidFill>
                  <a:schemeClr val="tx1"/>
                </a:solidFill>
                <a:latin typeface="Arial" charset="0"/>
                <a:ea typeface="微软雅黑" pitchFamily="34" charset="-122"/>
              </a:defRPr>
            </a:lvl5pPr>
            <a:lvl6pPr marL="457200" algn="l" rtl="0" fontAlgn="base">
              <a:spcBef>
                <a:spcPct val="0"/>
              </a:spcBef>
              <a:spcAft>
                <a:spcPct val="0"/>
              </a:spcAft>
              <a:defRPr sz="2800" b="1">
                <a:solidFill>
                  <a:schemeClr val="tx1"/>
                </a:solidFill>
                <a:latin typeface="Arial" charset="0"/>
                <a:ea typeface="微软雅黑" pitchFamily="34" charset="-122"/>
              </a:defRPr>
            </a:lvl6pPr>
            <a:lvl7pPr marL="914400" algn="l" rtl="0" fontAlgn="base">
              <a:spcBef>
                <a:spcPct val="0"/>
              </a:spcBef>
              <a:spcAft>
                <a:spcPct val="0"/>
              </a:spcAft>
              <a:defRPr sz="2800" b="1">
                <a:solidFill>
                  <a:schemeClr val="tx1"/>
                </a:solidFill>
                <a:latin typeface="Arial" charset="0"/>
                <a:ea typeface="微软雅黑" pitchFamily="34" charset="-122"/>
              </a:defRPr>
            </a:lvl7pPr>
            <a:lvl8pPr marL="1371600" algn="l" rtl="0" fontAlgn="base">
              <a:spcBef>
                <a:spcPct val="0"/>
              </a:spcBef>
              <a:spcAft>
                <a:spcPct val="0"/>
              </a:spcAft>
              <a:defRPr sz="2800" b="1">
                <a:solidFill>
                  <a:schemeClr val="tx1"/>
                </a:solidFill>
                <a:latin typeface="Arial" charset="0"/>
                <a:ea typeface="微软雅黑" pitchFamily="34" charset="-122"/>
              </a:defRPr>
            </a:lvl8pPr>
            <a:lvl9pPr marL="1828800" algn="l" rtl="0" fontAlgn="base">
              <a:spcBef>
                <a:spcPct val="0"/>
              </a:spcBef>
              <a:spcAft>
                <a:spcPct val="0"/>
              </a:spcAft>
              <a:defRPr sz="2800" b="1">
                <a:solidFill>
                  <a:schemeClr val="tx1"/>
                </a:solidFill>
                <a:latin typeface="Arial" charset="0"/>
                <a:ea typeface="微软雅黑" pitchFamily="34" charset="-122"/>
              </a:defRPr>
            </a:lvl9pPr>
          </a:lstStyle>
          <a:p>
            <a:r>
              <a:rPr lang="zh-CN" altLang="zh-CN" smtClean="0">
                <a:solidFill>
                  <a:schemeClr val="bg1">
                    <a:lumMod val="95000"/>
                  </a:schemeClr>
                </a:solidFill>
              </a:rPr>
              <a:t>一、工程基本情况</a:t>
            </a:r>
            <a:endParaRPr lang="zh-CN" altLang="en-US" dirty="0" smtClean="0">
              <a:solidFill>
                <a:schemeClr val="bg1">
                  <a:lumMod val="95000"/>
                </a:schemeClr>
              </a:solidFill>
            </a:endParaRPr>
          </a:p>
        </p:txBody>
      </p:sp>
    </p:spTree>
    <p:extLst>
      <p:ext uri="{BB962C8B-B14F-4D97-AF65-F5344CB8AC3E}">
        <p14:creationId xmlns:p14="http://schemas.microsoft.com/office/powerpoint/2010/main" val="1564355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标题 5"/>
          <p:cNvSpPr>
            <a:spLocks noGrp="1"/>
          </p:cNvSpPr>
          <p:nvPr>
            <p:ph type="title"/>
          </p:nvPr>
        </p:nvSpPr>
        <p:spPr/>
        <p:txBody>
          <a:bodyPr/>
          <a:lstStyle/>
          <a:p>
            <a:r>
              <a:rPr lang="zh-CN" altLang="zh-CN" dirty="0">
                <a:solidFill>
                  <a:schemeClr val="bg1">
                    <a:lumMod val="95000"/>
                  </a:schemeClr>
                </a:solidFill>
              </a:rPr>
              <a:t>一、工程基本</a:t>
            </a:r>
            <a:r>
              <a:rPr lang="zh-CN" altLang="zh-CN" dirty="0" smtClean="0">
                <a:solidFill>
                  <a:schemeClr val="bg1">
                    <a:lumMod val="95000"/>
                  </a:schemeClr>
                </a:solidFill>
              </a:rPr>
              <a:t>情况</a:t>
            </a:r>
            <a:endParaRPr lang="zh-CN" altLang="en-US" dirty="0" smtClean="0">
              <a:solidFill>
                <a:schemeClr val="bg1">
                  <a:lumMod val="95000"/>
                </a:schemeClr>
              </a:solidFill>
            </a:endParaRPr>
          </a:p>
        </p:txBody>
      </p:sp>
      <p:sp>
        <p:nvSpPr>
          <p:cNvPr id="2" name="内容占位符 1"/>
          <p:cNvSpPr>
            <a:spLocks noGrp="1"/>
          </p:cNvSpPr>
          <p:nvPr>
            <p:ph sz="quarter" idx="12"/>
          </p:nvPr>
        </p:nvSpPr>
        <p:spPr>
          <a:xfrm>
            <a:off x="107504" y="836713"/>
            <a:ext cx="8208912" cy="5545038"/>
          </a:xfrm>
        </p:spPr>
        <p:txBody>
          <a:bodyPr/>
          <a:lstStyle/>
          <a:p>
            <a:pPr>
              <a:lnSpc>
                <a:spcPct val="180000"/>
              </a:lnSpc>
              <a:spcBef>
                <a:spcPts val="300"/>
              </a:spcBef>
            </a:pPr>
            <a:r>
              <a:rPr lang="en-US" altLang="zh-CN" sz="2800" b="1" u="sng" dirty="0">
                <a:solidFill>
                  <a:schemeClr val="tx2"/>
                </a:solidFill>
                <a:latin typeface="微软雅黑" panose="020B0503020204020204" pitchFamily="34" charset="-122"/>
                <a:ea typeface="微软雅黑" panose="020B0503020204020204" pitchFamily="34" charset="-122"/>
              </a:rPr>
              <a:t>5</a:t>
            </a:r>
            <a:r>
              <a:rPr lang="zh-CN" altLang="zh-CN" sz="2800" b="1" u="sng" dirty="0">
                <a:solidFill>
                  <a:schemeClr val="tx2"/>
                </a:solidFill>
                <a:latin typeface="微软雅黑" panose="020B0503020204020204" pitchFamily="34" charset="-122"/>
                <a:ea typeface="微软雅黑" panose="020B0503020204020204" pitchFamily="34" charset="-122"/>
              </a:rPr>
              <a:t>、管理单位基本情况</a:t>
            </a:r>
          </a:p>
          <a:p>
            <a:pPr>
              <a:lnSpc>
                <a:spcPct val="180000"/>
              </a:lnSpc>
              <a:spcBef>
                <a:spcPts val="300"/>
              </a:spcBef>
            </a:pPr>
            <a:r>
              <a:rPr lang="zh-CN" altLang="zh-CN" sz="2800" b="1" dirty="0">
                <a:solidFill>
                  <a:schemeClr val="tx2"/>
                </a:solidFill>
                <a:latin typeface="微软雅黑" panose="020B0503020204020204" pitchFamily="34" charset="-122"/>
                <a:ea typeface="微软雅黑" panose="020B0503020204020204" pitchFamily="34" charset="-122"/>
              </a:rPr>
              <a:t>本工程由攸县城市建设投资经营有限公司代表业主直接进行全方位管理，由湖南省攸县质量安全监督站代表政府主管部门负责全过程质量安全监督，受业主委托，由湖南长顺项目管理有限公司（原名：湖南长顺工程建设监理有限公司）负责施工阶段全过程监理工作。</a:t>
            </a:r>
          </a:p>
        </p:txBody>
      </p:sp>
    </p:spTree>
    <p:extLst>
      <p:ext uri="{BB962C8B-B14F-4D97-AF65-F5344CB8AC3E}">
        <p14:creationId xmlns:p14="http://schemas.microsoft.com/office/powerpoint/2010/main" val="40377154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8" descr="image004"/>
          <p:cNvPicPr>
            <a:picLocks noChangeAspect="1" noChangeArrowheads="1"/>
          </p:cNvPicPr>
          <p:nvPr/>
        </p:nvPicPr>
        <p:blipFill>
          <a:blip r:embed="rId2"/>
          <a:srcRect t="23114"/>
          <a:stretch>
            <a:fillRect/>
          </a:stretch>
        </p:blipFill>
        <p:spPr bwMode="auto">
          <a:xfrm>
            <a:off x="714348" y="38076"/>
            <a:ext cx="866950" cy="876922"/>
          </a:xfrm>
          <a:prstGeom prst="rect">
            <a:avLst/>
          </a:prstGeom>
          <a:noFill/>
          <a:ln w="9525">
            <a:noFill/>
            <a:miter lim="800000"/>
            <a:headEnd/>
            <a:tailEnd/>
          </a:ln>
        </p:spPr>
      </p:pic>
      <p:sp>
        <p:nvSpPr>
          <p:cNvPr id="5" name="内容占位符 1"/>
          <p:cNvSpPr txBox="1">
            <a:spLocks/>
          </p:cNvSpPr>
          <p:nvPr/>
        </p:nvSpPr>
        <p:spPr>
          <a:xfrm>
            <a:off x="107504" y="980729"/>
            <a:ext cx="8208912" cy="5616623"/>
          </a:xfrm>
          <a:prstGeom prst="rect">
            <a:avLst/>
          </a:prstGeom>
        </p:spPr>
        <p:txBody>
          <a:bodyPr/>
          <a:lstStyle>
            <a:lvl1pPr marL="342900" indent="-342900" algn="l" rtl="0" fontAlgn="base">
              <a:lnSpc>
                <a:spcPct val="120000"/>
              </a:lnSpc>
              <a:spcBef>
                <a:spcPct val="20000"/>
              </a:spcBef>
              <a:spcAft>
                <a:spcPct val="0"/>
              </a:spcAft>
              <a:buFont typeface="Arial" charset="0"/>
              <a:buChar char="•"/>
              <a:defRPr kern="1200">
                <a:solidFill>
                  <a:schemeClr val="tx1"/>
                </a:solidFill>
                <a:latin typeface="+mn-lt"/>
                <a:ea typeface="+mj-ea"/>
                <a:cs typeface="+mn-cs"/>
              </a:defRPr>
            </a:lvl1pPr>
            <a:lvl2pPr marL="742950" indent="-285750" algn="l" rtl="0" fontAlgn="base">
              <a:lnSpc>
                <a:spcPct val="120000"/>
              </a:lnSpc>
              <a:spcBef>
                <a:spcPct val="20000"/>
              </a:spcBef>
              <a:spcAft>
                <a:spcPct val="0"/>
              </a:spcAft>
              <a:buFont typeface="Arial" charset="0"/>
              <a:buChar char="–"/>
              <a:defRPr sz="1600" kern="1200">
                <a:solidFill>
                  <a:schemeClr val="tx1"/>
                </a:solidFill>
                <a:latin typeface="+mn-lt"/>
                <a:ea typeface="+mj-ea"/>
                <a:cs typeface="+mn-cs"/>
              </a:defRPr>
            </a:lvl2pPr>
            <a:lvl3pPr marL="1143000" indent="-228600" algn="l" rtl="0" fontAlgn="base">
              <a:lnSpc>
                <a:spcPct val="120000"/>
              </a:lnSpc>
              <a:spcBef>
                <a:spcPct val="20000"/>
              </a:spcBef>
              <a:spcAft>
                <a:spcPct val="0"/>
              </a:spcAft>
              <a:buFont typeface="Arial" charset="0"/>
              <a:buChar char="•"/>
              <a:defRPr sz="1400" kern="1200">
                <a:solidFill>
                  <a:schemeClr val="tx1"/>
                </a:solidFill>
                <a:latin typeface="+mn-lt"/>
                <a:ea typeface="+mj-ea"/>
                <a:cs typeface="+mn-cs"/>
              </a:defRPr>
            </a:lvl3pPr>
            <a:lvl4pPr marL="1600200" indent="-228600" algn="l" rtl="0" fontAlgn="base">
              <a:lnSpc>
                <a:spcPct val="120000"/>
              </a:lnSpc>
              <a:spcBef>
                <a:spcPct val="20000"/>
              </a:spcBef>
              <a:spcAft>
                <a:spcPct val="0"/>
              </a:spcAft>
              <a:buFont typeface="Arial" charset="0"/>
              <a:buChar char="–"/>
              <a:defRPr sz="1200" kern="1200">
                <a:solidFill>
                  <a:schemeClr val="tx1"/>
                </a:solidFill>
                <a:latin typeface="+mn-lt"/>
                <a:ea typeface="+mj-ea"/>
                <a:cs typeface="+mn-cs"/>
              </a:defRPr>
            </a:lvl4pPr>
            <a:lvl5pPr marL="2057400" indent="-228600" algn="l" rtl="0" fontAlgn="base">
              <a:lnSpc>
                <a:spcPct val="120000"/>
              </a:lnSpc>
              <a:spcBef>
                <a:spcPct val="20000"/>
              </a:spcBef>
              <a:spcAft>
                <a:spcPct val="0"/>
              </a:spcAft>
              <a:buFont typeface="Arial" charset="0"/>
              <a:buChar char="»"/>
              <a:defRPr sz="1200" kern="1200">
                <a:solidFill>
                  <a:schemeClr val="tx1"/>
                </a:solidFill>
                <a:latin typeface="+mn-lt"/>
                <a:ea typeface="+mj-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en-US" altLang="zh-CN" sz="2800" b="1" u="sng" dirty="0">
                <a:solidFill>
                  <a:schemeClr val="tx2"/>
                </a:solidFill>
                <a:latin typeface="微软雅黑" panose="020B0503020204020204" pitchFamily="34" charset="-122"/>
                <a:ea typeface="微软雅黑" panose="020B0503020204020204" pitchFamily="34" charset="-122"/>
              </a:rPr>
              <a:t>6</a:t>
            </a:r>
            <a:r>
              <a:rPr lang="zh-CN" altLang="zh-CN" sz="2800" b="1" u="sng" dirty="0">
                <a:solidFill>
                  <a:schemeClr val="tx2"/>
                </a:solidFill>
                <a:latin typeface="微软雅黑" panose="020B0503020204020204" pitchFamily="34" charset="-122"/>
                <a:ea typeface="微软雅黑" panose="020B0503020204020204" pitchFamily="34" charset="-122"/>
              </a:rPr>
              <a:t>、工期基本情况</a:t>
            </a:r>
          </a:p>
          <a:p>
            <a:pPr>
              <a:lnSpc>
                <a:spcPct val="150000"/>
              </a:lnSpc>
            </a:pPr>
            <a:r>
              <a:rPr lang="zh-CN" altLang="zh-CN" sz="2800" b="1" dirty="0">
                <a:solidFill>
                  <a:schemeClr val="tx2"/>
                </a:solidFill>
                <a:latin typeface="微软雅黑" panose="020B0503020204020204" pitchFamily="34" charset="-122"/>
                <a:ea typeface="微软雅黑" panose="020B0503020204020204" pitchFamily="34" charset="-122"/>
              </a:rPr>
              <a:t>本工程于</a:t>
            </a:r>
            <a:r>
              <a:rPr lang="en-US" altLang="zh-CN" sz="2800" b="1" dirty="0">
                <a:solidFill>
                  <a:schemeClr val="tx2"/>
                </a:solidFill>
                <a:latin typeface="微软雅黑" panose="020B0503020204020204" pitchFamily="34" charset="-122"/>
                <a:ea typeface="微软雅黑" panose="020B0503020204020204" pitchFamily="34" charset="-122"/>
              </a:rPr>
              <a:t>2011</a:t>
            </a:r>
            <a:r>
              <a:rPr lang="zh-CN" altLang="zh-CN" sz="2800" b="1" dirty="0">
                <a:solidFill>
                  <a:schemeClr val="tx2"/>
                </a:solidFill>
                <a:latin typeface="微软雅黑" panose="020B0503020204020204" pitchFamily="34" charset="-122"/>
                <a:ea typeface="微软雅黑" panose="020B0503020204020204" pitchFamily="34" charset="-122"/>
              </a:rPr>
              <a:t>年</a:t>
            </a:r>
            <a:r>
              <a:rPr lang="en-US" altLang="zh-CN" sz="2800" b="1" dirty="0">
                <a:solidFill>
                  <a:schemeClr val="tx2"/>
                </a:solidFill>
                <a:latin typeface="微软雅黑" panose="020B0503020204020204" pitchFamily="34" charset="-122"/>
                <a:ea typeface="微软雅黑" panose="020B0503020204020204" pitchFamily="34" charset="-122"/>
              </a:rPr>
              <a:t>10</a:t>
            </a:r>
            <a:r>
              <a:rPr lang="zh-CN" altLang="zh-CN" sz="2800" b="1" dirty="0">
                <a:solidFill>
                  <a:schemeClr val="tx2"/>
                </a:solidFill>
                <a:latin typeface="微软雅黑" panose="020B0503020204020204" pitchFamily="34" charset="-122"/>
                <a:ea typeface="微软雅黑" panose="020B0503020204020204" pitchFamily="34" charset="-122"/>
              </a:rPr>
              <a:t>月</a:t>
            </a:r>
            <a:r>
              <a:rPr lang="en-US" altLang="zh-CN" sz="2800" b="1" dirty="0">
                <a:solidFill>
                  <a:schemeClr val="tx2"/>
                </a:solidFill>
                <a:latin typeface="微软雅黑" panose="020B0503020204020204" pitchFamily="34" charset="-122"/>
                <a:ea typeface="微软雅黑" panose="020B0503020204020204" pitchFamily="34" charset="-122"/>
              </a:rPr>
              <a:t>19</a:t>
            </a:r>
            <a:r>
              <a:rPr lang="zh-CN" altLang="zh-CN" sz="2800" b="1" dirty="0">
                <a:solidFill>
                  <a:schemeClr val="tx2"/>
                </a:solidFill>
                <a:latin typeface="微软雅黑" panose="020B0503020204020204" pitchFamily="34" charset="-122"/>
                <a:ea typeface="微软雅黑" panose="020B0503020204020204" pitchFamily="34" charset="-122"/>
              </a:rPr>
              <a:t>日开工，于</a:t>
            </a:r>
            <a:r>
              <a:rPr lang="en-US" altLang="zh-CN" sz="2800" b="1" dirty="0">
                <a:solidFill>
                  <a:schemeClr val="tx2"/>
                </a:solidFill>
                <a:latin typeface="微软雅黑" panose="020B0503020204020204" pitchFamily="34" charset="-122"/>
                <a:ea typeface="微软雅黑" panose="020B0503020204020204" pitchFamily="34" charset="-122"/>
              </a:rPr>
              <a:t>2013</a:t>
            </a:r>
            <a:r>
              <a:rPr lang="zh-CN" altLang="zh-CN" sz="2800" b="1" dirty="0">
                <a:solidFill>
                  <a:schemeClr val="tx2"/>
                </a:solidFill>
                <a:latin typeface="微软雅黑" panose="020B0503020204020204" pitchFamily="34" charset="-122"/>
                <a:ea typeface="微软雅黑" panose="020B0503020204020204" pitchFamily="34" charset="-122"/>
              </a:rPr>
              <a:t>年</a:t>
            </a:r>
            <a:r>
              <a:rPr lang="en-US" altLang="zh-CN" sz="2800" b="1" dirty="0">
                <a:solidFill>
                  <a:schemeClr val="tx2"/>
                </a:solidFill>
                <a:latin typeface="微软雅黑" panose="020B0503020204020204" pitchFamily="34" charset="-122"/>
                <a:ea typeface="微软雅黑" panose="020B0503020204020204" pitchFamily="34" charset="-122"/>
              </a:rPr>
              <a:t>10</a:t>
            </a:r>
            <a:r>
              <a:rPr lang="zh-CN" altLang="zh-CN" sz="2800" b="1" dirty="0">
                <a:solidFill>
                  <a:schemeClr val="tx2"/>
                </a:solidFill>
                <a:latin typeface="微软雅黑" panose="020B0503020204020204" pitchFamily="34" charset="-122"/>
                <a:ea typeface="微软雅黑" panose="020B0503020204020204" pitchFamily="34" charset="-122"/>
              </a:rPr>
              <a:t>月</a:t>
            </a:r>
            <a:r>
              <a:rPr lang="en-US" altLang="zh-CN" sz="2800" b="1" dirty="0">
                <a:solidFill>
                  <a:schemeClr val="tx2"/>
                </a:solidFill>
                <a:latin typeface="微软雅黑" panose="020B0503020204020204" pitchFamily="34" charset="-122"/>
                <a:ea typeface="微软雅黑" panose="020B0503020204020204" pitchFamily="34" charset="-122"/>
              </a:rPr>
              <a:t>21</a:t>
            </a:r>
            <a:r>
              <a:rPr lang="zh-CN" altLang="zh-CN" sz="2800" b="1" dirty="0">
                <a:solidFill>
                  <a:schemeClr val="tx2"/>
                </a:solidFill>
                <a:latin typeface="微软雅黑" panose="020B0503020204020204" pitchFamily="34" charset="-122"/>
                <a:ea typeface="微软雅黑" panose="020B0503020204020204" pitchFamily="34" charset="-122"/>
              </a:rPr>
              <a:t>日正式竣工验收，总工期</a:t>
            </a:r>
            <a:r>
              <a:rPr lang="en-US" altLang="zh-CN" sz="2800" b="1" dirty="0">
                <a:solidFill>
                  <a:schemeClr val="tx2"/>
                </a:solidFill>
                <a:latin typeface="微软雅黑" panose="020B0503020204020204" pitchFamily="34" charset="-122"/>
                <a:ea typeface="微软雅黑" panose="020B0503020204020204" pitchFamily="34" charset="-122"/>
              </a:rPr>
              <a:t>732</a:t>
            </a:r>
            <a:r>
              <a:rPr lang="zh-CN" altLang="zh-CN" sz="2800" b="1" dirty="0">
                <a:solidFill>
                  <a:schemeClr val="tx2"/>
                </a:solidFill>
                <a:latin typeface="微软雅黑" panose="020B0503020204020204" pitchFamily="34" charset="-122"/>
                <a:ea typeface="微软雅黑" panose="020B0503020204020204" pitchFamily="34" charset="-122"/>
              </a:rPr>
              <a:t>天。</a:t>
            </a:r>
          </a:p>
          <a:p>
            <a:pPr>
              <a:lnSpc>
                <a:spcPct val="150000"/>
              </a:lnSpc>
            </a:pPr>
            <a:r>
              <a:rPr lang="en-US" altLang="zh-CN" sz="2800" b="1" u="sng" dirty="0">
                <a:solidFill>
                  <a:schemeClr val="tx2"/>
                </a:solidFill>
                <a:latin typeface="微软雅黑" panose="020B0503020204020204" pitchFamily="34" charset="-122"/>
                <a:ea typeface="微软雅黑" panose="020B0503020204020204" pitchFamily="34" charset="-122"/>
              </a:rPr>
              <a:t>7</a:t>
            </a:r>
            <a:r>
              <a:rPr lang="zh-CN" altLang="zh-CN" sz="2800" b="1" u="sng" dirty="0">
                <a:solidFill>
                  <a:schemeClr val="tx2"/>
                </a:solidFill>
                <a:latin typeface="微软雅黑" panose="020B0503020204020204" pitchFamily="34" charset="-122"/>
                <a:ea typeface="微软雅黑" panose="020B0503020204020204" pitchFamily="34" charset="-122"/>
              </a:rPr>
              <a:t>、质量基本情况</a:t>
            </a:r>
          </a:p>
          <a:p>
            <a:pPr>
              <a:lnSpc>
                <a:spcPct val="150000"/>
              </a:lnSpc>
            </a:pPr>
            <a:r>
              <a:rPr lang="zh-CN" altLang="zh-CN" sz="2800" b="1" dirty="0">
                <a:solidFill>
                  <a:schemeClr val="tx2"/>
                </a:solidFill>
                <a:latin typeface="微软雅黑" panose="020B0503020204020204" pitchFamily="34" charset="-122"/>
                <a:ea typeface="微软雅黑" panose="020B0503020204020204" pitchFamily="34" charset="-122"/>
              </a:rPr>
              <a:t>地基基础工程、主体工程、外幕墙工程、内装饰工程、建筑保温节能工程、电梯工程、人防工程、空调工程、消防工程、水电工程、弱电工程、室外工程等分部分项工程验收全部合格。</a:t>
            </a:r>
          </a:p>
        </p:txBody>
      </p:sp>
      <p:sp>
        <p:nvSpPr>
          <p:cNvPr id="6" name="标题 5"/>
          <p:cNvSpPr txBox="1">
            <a:spLocks/>
          </p:cNvSpPr>
          <p:nvPr/>
        </p:nvSpPr>
        <p:spPr>
          <a:xfrm>
            <a:off x="1331640" y="238691"/>
            <a:ext cx="7127904" cy="454005"/>
          </a:xfrm>
          <a:prstGeom prst="rect">
            <a:avLst/>
          </a:prstGeom>
        </p:spPr>
        <p:txBody>
          <a:bodyPr/>
          <a:lstStyle>
            <a:lvl1pPr algn="ctr" rtl="0" fontAlgn="base">
              <a:spcBef>
                <a:spcPct val="0"/>
              </a:spcBef>
              <a:spcAft>
                <a:spcPct val="0"/>
              </a:spcAft>
              <a:defRPr sz="2800" b="1" kern="1200">
                <a:solidFill>
                  <a:schemeClr val="tx1"/>
                </a:solidFill>
                <a:latin typeface="+mn-lt"/>
                <a:ea typeface="+mj-ea"/>
                <a:cs typeface="+mj-cs"/>
              </a:defRPr>
            </a:lvl1pPr>
            <a:lvl2pPr algn="l" rtl="0" fontAlgn="base">
              <a:spcBef>
                <a:spcPct val="0"/>
              </a:spcBef>
              <a:spcAft>
                <a:spcPct val="0"/>
              </a:spcAft>
              <a:defRPr sz="2800" b="1">
                <a:solidFill>
                  <a:schemeClr val="tx1"/>
                </a:solidFill>
                <a:latin typeface="Arial" charset="0"/>
                <a:ea typeface="微软雅黑" pitchFamily="34" charset="-122"/>
              </a:defRPr>
            </a:lvl2pPr>
            <a:lvl3pPr algn="l" rtl="0" fontAlgn="base">
              <a:spcBef>
                <a:spcPct val="0"/>
              </a:spcBef>
              <a:spcAft>
                <a:spcPct val="0"/>
              </a:spcAft>
              <a:defRPr sz="2800" b="1">
                <a:solidFill>
                  <a:schemeClr val="tx1"/>
                </a:solidFill>
                <a:latin typeface="Arial" charset="0"/>
                <a:ea typeface="微软雅黑" pitchFamily="34" charset="-122"/>
              </a:defRPr>
            </a:lvl3pPr>
            <a:lvl4pPr algn="l" rtl="0" fontAlgn="base">
              <a:spcBef>
                <a:spcPct val="0"/>
              </a:spcBef>
              <a:spcAft>
                <a:spcPct val="0"/>
              </a:spcAft>
              <a:defRPr sz="2800" b="1">
                <a:solidFill>
                  <a:schemeClr val="tx1"/>
                </a:solidFill>
                <a:latin typeface="Arial" charset="0"/>
                <a:ea typeface="微软雅黑" pitchFamily="34" charset="-122"/>
              </a:defRPr>
            </a:lvl4pPr>
            <a:lvl5pPr algn="l" rtl="0" fontAlgn="base">
              <a:spcBef>
                <a:spcPct val="0"/>
              </a:spcBef>
              <a:spcAft>
                <a:spcPct val="0"/>
              </a:spcAft>
              <a:defRPr sz="2800" b="1">
                <a:solidFill>
                  <a:schemeClr val="tx1"/>
                </a:solidFill>
                <a:latin typeface="Arial" charset="0"/>
                <a:ea typeface="微软雅黑" pitchFamily="34" charset="-122"/>
              </a:defRPr>
            </a:lvl5pPr>
            <a:lvl6pPr marL="457200" algn="l" rtl="0" fontAlgn="base">
              <a:spcBef>
                <a:spcPct val="0"/>
              </a:spcBef>
              <a:spcAft>
                <a:spcPct val="0"/>
              </a:spcAft>
              <a:defRPr sz="2800" b="1">
                <a:solidFill>
                  <a:schemeClr val="tx1"/>
                </a:solidFill>
                <a:latin typeface="Arial" charset="0"/>
                <a:ea typeface="微软雅黑" pitchFamily="34" charset="-122"/>
              </a:defRPr>
            </a:lvl6pPr>
            <a:lvl7pPr marL="914400" algn="l" rtl="0" fontAlgn="base">
              <a:spcBef>
                <a:spcPct val="0"/>
              </a:spcBef>
              <a:spcAft>
                <a:spcPct val="0"/>
              </a:spcAft>
              <a:defRPr sz="2800" b="1">
                <a:solidFill>
                  <a:schemeClr val="tx1"/>
                </a:solidFill>
                <a:latin typeface="Arial" charset="0"/>
                <a:ea typeface="微软雅黑" pitchFamily="34" charset="-122"/>
              </a:defRPr>
            </a:lvl7pPr>
            <a:lvl8pPr marL="1371600" algn="l" rtl="0" fontAlgn="base">
              <a:spcBef>
                <a:spcPct val="0"/>
              </a:spcBef>
              <a:spcAft>
                <a:spcPct val="0"/>
              </a:spcAft>
              <a:defRPr sz="2800" b="1">
                <a:solidFill>
                  <a:schemeClr val="tx1"/>
                </a:solidFill>
                <a:latin typeface="Arial" charset="0"/>
                <a:ea typeface="微软雅黑" pitchFamily="34" charset="-122"/>
              </a:defRPr>
            </a:lvl8pPr>
            <a:lvl9pPr marL="1828800" algn="l" rtl="0" fontAlgn="base">
              <a:spcBef>
                <a:spcPct val="0"/>
              </a:spcBef>
              <a:spcAft>
                <a:spcPct val="0"/>
              </a:spcAft>
              <a:defRPr sz="2800" b="1">
                <a:solidFill>
                  <a:schemeClr val="tx1"/>
                </a:solidFill>
                <a:latin typeface="Arial" charset="0"/>
                <a:ea typeface="微软雅黑" pitchFamily="34" charset="-122"/>
              </a:defRPr>
            </a:lvl9pPr>
          </a:lstStyle>
          <a:p>
            <a:r>
              <a:rPr lang="zh-CN" altLang="zh-CN" smtClean="0">
                <a:solidFill>
                  <a:schemeClr val="bg1">
                    <a:lumMod val="95000"/>
                  </a:schemeClr>
                </a:solidFill>
              </a:rPr>
              <a:t>一、工程基本情况</a:t>
            </a:r>
            <a:endParaRPr lang="zh-CN" altLang="en-US" dirty="0" smtClean="0">
              <a:solidFill>
                <a:schemeClr val="bg1">
                  <a:lumMod val="95000"/>
                </a:schemeClr>
              </a:solidFill>
            </a:endParaRPr>
          </a:p>
        </p:txBody>
      </p:sp>
    </p:spTree>
    <p:extLst>
      <p:ext uri="{BB962C8B-B14F-4D97-AF65-F5344CB8AC3E}">
        <p14:creationId xmlns:p14="http://schemas.microsoft.com/office/powerpoint/2010/main" val="909841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p:cNvSpPr txBox="1">
            <a:spLocks/>
          </p:cNvSpPr>
          <p:nvPr/>
        </p:nvSpPr>
        <p:spPr>
          <a:xfrm>
            <a:off x="323528" y="193770"/>
            <a:ext cx="6843738" cy="930974"/>
          </a:xfrm>
          <a:prstGeom prst="rect">
            <a:avLst/>
          </a:prstGeom>
        </p:spPr>
        <p:txBody>
          <a:bodyPr>
            <a:normAutofit fontScale="97500"/>
          </a:bodyPr>
          <a:lstStyle/>
          <a:p>
            <a:pPr lvl="0" algn="ctr">
              <a:defRPr/>
            </a:pPr>
            <a:r>
              <a:rPr lang="zh-CN" altLang="en-US" sz="2800" b="1" dirty="0">
                <a:solidFill>
                  <a:schemeClr val="bg2"/>
                </a:solidFill>
                <a:latin typeface="+mn-lt"/>
                <a:ea typeface="+mj-ea"/>
                <a:cs typeface="+mj-cs"/>
              </a:rPr>
              <a:t>二、监理工作的实施与效果</a:t>
            </a:r>
            <a:endParaRPr kumimoji="0" lang="zh-CN" altLang="en-US" sz="2800" b="1" i="0" u="none" strike="noStrike" kern="1200" cap="none" spc="0" normalizeH="0" baseline="0" noProof="0" dirty="0">
              <a:ln>
                <a:noFill/>
              </a:ln>
              <a:solidFill>
                <a:schemeClr val="bg2"/>
              </a:solidFill>
              <a:effectLst/>
              <a:uLnTx/>
              <a:uFillTx/>
              <a:latin typeface="+mn-lt"/>
              <a:ea typeface="+mj-ea"/>
              <a:cs typeface="+mj-cs"/>
            </a:endParaRPr>
          </a:p>
        </p:txBody>
      </p:sp>
      <p:sp>
        <p:nvSpPr>
          <p:cNvPr id="6" name="矩形 5"/>
          <p:cNvSpPr/>
          <p:nvPr/>
        </p:nvSpPr>
        <p:spPr>
          <a:xfrm>
            <a:off x="323528" y="836712"/>
            <a:ext cx="8496944" cy="5133713"/>
          </a:xfrm>
          <a:prstGeom prst="rect">
            <a:avLst/>
          </a:prstGeom>
        </p:spPr>
        <p:txBody>
          <a:bodyPr wrap="square">
            <a:spAutoFit/>
          </a:bodyPr>
          <a:lstStyle/>
          <a:p>
            <a:pPr>
              <a:lnSpc>
                <a:spcPct val="130000"/>
              </a:lnSpc>
            </a:pPr>
            <a:r>
              <a:rPr lang="zh-CN" altLang="zh-CN" sz="2800" b="1" dirty="0" smtClean="0">
                <a:solidFill>
                  <a:schemeClr val="tx2"/>
                </a:solidFill>
                <a:latin typeface="微软雅黑" panose="020B0503020204020204" pitchFamily="34" charset="-122"/>
                <a:ea typeface="微软雅黑" panose="020B0503020204020204" pitchFamily="34" charset="-122"/>
              </a:rPr>
              <a:t>本</a:t>
            </a:r>
            <a:r>
              <a:rPr lang="zh-CN" altLang="zh-CN" sz="2800" b="1" dirty="0">
                <a:solidFill>
                  <a:schemeClr val="tx2"/>
                </a:solidFill>
                <a:latin typeface="微软雅黑" panose="020B0503020204020204" pitchFamily="34" charset="-122"/>
                <a:ea typeface="微软雅黑" panose="020B0503020204020204" pitchFamily="34" charset="-122"/>
              </a:rPr>
              <a:t>项目监理部共投入</a:t>
            </a:r>
            <a:r>
              <a:rPr lang="en-US" altLang="zh-CN" sz="2800" b="1" dirty="0">
                <a:solidFill>
                  <a:schemeClr val="tx2"/>
                </a:solidFill>
                <a:latin typeface="微软雅黑" panose="020B0503020204020204" pitchFamily="34" charset="-122"/>
                <a:ea typeface="微软雅黑" panose="020B0503020204020204" pitchFamily="34" charset="-122"/>
              </a:rPr>
              <a:t>7</a:t>
            </a:r>
            <a:r>
              <a:rPr lang="zh-CN" altLang="zh-CN" sz="2800" b="1" dirty="0">
                <a:solidFill>
                  <a:schemeClr val="tx2"/>
                </a:solidFill>
                <a:latin typeface="微软雅黑" panose="020B0503020204020204" pitchFamily="34" charset="-122"/>
                <a:ea typeface="微软雅黑" panose="020B0503020204020204" pitchFamily="34" charset="-122"/>
              </a:rPr>
              <a:t>人，分别从质量、投资、进度、安全、合同、资料、协调等方面实行全方位、全过程管理。我项目监理部进驻现场后，本着守法、诚信、公正、科学的原则，依据合同、设计图纸、现行有关的施工验收规范、规程以及业主的指示，严格按监理程序采取事前预控、过程监控和事后补救等措施，监理过程中采取旁站、巡视和平行检查等形式实行监理，对工程质量、投资、进度、安全、合同、资料、协调等方面进行了严格的监督和检查。</a:t>
            </a:r>
          </a:p>
        </p:txBody>
      </p:sp>
    </p:spTree>
    <p:extLst>
      <p:ext uri="{BB962C8B-B14F-4D97-AF65-F5344CB8AC3E}">
        <p14:creationId xmlns:p14="http://schemas.microsoft.com/office/powerpoint/2010/main" val="39115937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71600" y="193770"/>
            <a:ext cx="6843738" cy="642942"/>
          </a:xfrm>
        </p:spPr>
        <p:txBody>
          <a:bodyPr>
            <a:normAutofit/>
          </a:bodyPr>
          <a:lstStyle/>
          <a:p>
            <a:pPr lvl="0" algn="ctr"/>
            <a:r>
              <a:rPr lang="zh-CN" altLang="en-US" sz="2800" dirty="0">
                <a:latin typeface="微软雅黑" panose="020B0503020204020204" pitchFamily="34" charset="-122"/>
                <a:ea typeface="微软雅黑" panose="020B0503020204020204" pitchFamily="34" charset="-122"/>
              </a:rPr>
              <a:t>二、监理工作的实施与</a:t>
            </a:r>
            <a:r>
              <a:rPr lang="zh-CN" altLang="en-US" sz="2800" dirty="0" smtClean="0">
                <a:latin typeface="微软雅黑" panose="020B0503020204020204" pitchFamily="34" charset="-122"/>
                <a:ea typeface="微软雅黑" panose="020B0503020204020204" pitchFamily="34" charset="-122"/>
              </a:rPr>
              <a:t>效果</a:t>
            </a:r>
            <a:endParaRPr lang="zh-CN" altLang="en-US" sz="2800"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sz="half" idx="1"/>
          </p:nvPr>
        </p:nvSpPr>
        <p:spPr>
          <a:xfrm>
            <a:off x="457200" y="1052736"/>
            <a:ext cx="8147248" cy="5073427"/>
          </a:xfrm>
        </p:spPr>
        <p:txBody>
          <a:bodyPr/>
          <a:lstStyle/>
          <a:p>
            <a:pPr>
              <a:lnSpc>
                <a:spcPct val="200000"/>
              </a:lnSpc>
            </a:pPr>
            <a:r>
              <a:rPr lang="en-US" altLang="zh-CN" b="1" u="sng" dirty="0" smtClean="0">
                <a:latin typeface="微软雅黑" panose="020B0503020204020204" pitchFamily="34" charset="-122"/>
                <a:ea typeface="微软雅黑" panose="020B0503020204020204" pitchFamily="34" charset="-122"/>
              </a:rPr>
              <a:t>1</a:t>
            </a:r>
            <a:r>
              <a:rPr lang="zh-CN" altLang="en-US" b="1" u="sng" dirty="0" smtClean="0">
                <a:latin typeface="微软雅黑" panose="020B0503020204020204" pitchFamily="34" charset="-122"/>
                <a:ea typeface="微软雅黑" panose="020B0503020204020204" pitchFamily="34" charset="-122"/>
              </a:rPr>
              <a:t>、</a:t>
            </a:r>
            <a:r>
              <a:rPr lang="zh-CN" altLang="zh-CN" b="1" u="sng" dirty="0" smtClean="0">
                <a:latin typeface="微软雅黑" panose="020B0503020204020204" pitchFamily="34" charset="-122"/>
                <a:ea typeface="微软雅黑" panose="020B0503020204020204" pitchFamily="34" charset="-122"/>
              </a:rPr>
              <a:t>进度</a:t>
            </a:r>
            <a:r>
              <a:rPr lang="zh-CN" altLang="zh-CN" b="1" u="sng" dirty="0">
                <a:latin typeface="微软雅黑" panose="020B0503020204020204" pitchFamily="34" charset="-122"/>
                <a:ea typeface="微软雅黑" panose="020B0503020204020204" pitchFamily="34" charset="-122"/>
              </a:rPr>
              <a:t>控制</a:t>
            </a:r>
          </a:p>
          <a:p>
            <a:pPr>
              <a:lnSpc>
                <a:spcPct val="200000"/>
              </a:lnSpc>
            </a:pPr>
            <a:r>
              <a:rPr lang="zh-CN" altLang="zh-CN" b="1" dirty="0">
                <a:latin typeface="微软雅黑" panose="020B0503020204020204" pitchFamily="34" charset="-122"/>
                <a:ea typeface="微软雅黑" panose="020B0503020204020204" pitchFamily="34" charset="-122"/>
              </a:rPr>
              <a:t>根据本项目总体进度计划要求，我部组织监理工程师认真审查了施工单位提交的施工进度计划、施工组织设计方案和技术组织措施，并督促施工单位落实到位，工程施工进度完全达到了业主的要求</a:t>
            </a:r>
            <a:r>
              <a:rPr lang="zh-CN" altLang="zh-CN" b="1" dirty="0" smtClean="0">
                <a:latin typeface="微软雅黑" panose="020B0503020204020204" pitchFamily="34" charset="-122"/>
                <a:ea typeface="微软雅黑" panose="020B0503020204020204" pitchFamily="34" charset="-122"/>
              </a:rPr>
              <a:t>。</a:t>
            </a:r>
            <a:endParaRPr lang="zh-CN" altLang="zh-CN"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71600" y="193770"/>
            <a:ext cx="6843738" cy="642942"/>
          </a:xfrm>
        </p:spPr>
        <p:txBody>
          <a:bodyPr>
            <a:normAutofit/>
          </a:bodyPr>
          <a:lstStyle/>
          <a:p>
            <a:pPr lvl="0" algn="ctr"/>
            <a:r>
              <a:rPr lang="zh-CN" altLang="en-US" sz="2800" dirty="0">
                <a:latin typeface="微软雅黑" panose="020B0503020204020204" pitchFamily="34" charset="-122"/>
                <a:ea typeface="微软雅黑" panose="020B0503020204020204" pitchFamily="34" charset="-122"/>
              </a:rPr>
              <a:t>二、监理工作的实施与</a:t>
            </a:r>
            <a:r>
              <a:rPr lang="zh-CN" altLang="en-US" sz="2800" dirty="0" smtClean="0">
                <a:latin typeface="微软雅黑" panose="020B0503020204020204" pitchFamily="34" charset="-122"/>
                <a:ea typeface="微软雅黑" panose="020B0503020204020204" pitchFamily="34" charset="-122"/>
              </a:rPr>
              <a:t>效果</a:t>
            </a:r>
            <a:endParaRPr lang="zh-CN" altLang="en-US" sz="2800"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sz="half" idx="1"/>
          </p:nvPr>
        </p:nvSpPr>
        <p:spPr>
          <a:xfrm>
            <a:off x="457200" y="1052736"/>
            <a:ext cx="8147248" cy="5073427"/>
          </a:xfrm>
        </p:spPr>
        <p:txBody>
          <a:bodyPr/>
          <a:lstStyle/>
          <a:p>
            <a:r>
              <a:rPr lang="en-US" altLang="zh-CN" b="1" u="sng" dirty="0">
                <a:latin typeface="微软雅黑" panose="020B0503020204020204" pitchFamily="34" charset="-122"/>
                <a:ea typeface="微软雅黑" panose="020B0503020204020204" pitchFamily="34" charset="-122"/>
              </a:rPr>
              <a:t>2</a:t>
            </a:r>
            <a:r>
              <a:rPr lang="zh-CN" altLang="zh-CN" b="1" u="sng" dirty="0">
                <a:latin typeface="微软雅黑" panose="020B0503020204020204" pitchFamily="34" charset="-122"/>
                <a:ea typeface="微软雅黑" panose="020B0503020204020204" pitchFamily="34" charset="-122"/>
              </a:rPr>
              <a:t>、质量控制</a:t>
            </a:r>
          </a:p>
          <a:p>
            <a:pPr>
              <a:lnSpc>
                <a:spcPct val="130000"/>
              </a:lnSpc>
            </a:pPr>
            <a:r>
              <a:rPr lang="zh-CN" altLang="zh-CN" b="1" dirty="0" smtClean="0">
                <a:latin typeface="微软雅黑" panose="020B0503020204020204" pitchFamily="34" charset="-122"/>
                <a:ea typeface="微软雅黑" panose="020B0503020204020204" pitchFamily="34" charset="-122"/>
              </a:rPr>
              <a:t>①严格</a:t>
            </a:r>
            <a:r>
              <a:rPr lang="zh-CN" altLang="zh-CN" b="1" dirty="0">
                <a:latin typeface="微软雅黑" panose="020B0503020204020204" pitchFamily="34" charset="-122"/>
                <a:ea typeface="微软雅黑" panose="020B0503020204020204" pitchFamily="34" charset="-122"/>
              </a:rPr>
              <a:t>按设计图纸及施工验收规范进行</a:t>
            </a:r>
            <a:r>
              <a:rPr lang="zh-CN" altLang="zh-CN" b="1" dirty="0" smtClean="0">
                <a:latin typeface="微软雅黑" panose="020B0503020204020204" pitchFamily="34" charset="-122"/>
                <a:ea typeface="微软雅黑" panose="020B0503020204020204" pitchFamily="34" charset="-122"/>
              </a:rPr>
              <a:t>施工</a:t>
            </a:r>
            <a:endParaRPr lang="en-US" altLang="zh-CN" b="1" dirty="0" smtClean="0">
              <a:latin typeface="微软雅黑" panose="020B0503020204020204" pitchFamily="34" charset="-122"/>
              <a:ea typeface="微软雅黑" panose="020B0503020204020204" pitchFamily="34" charset="-122"/>
            </a:endParaRPr>
          </a:p>
          <a:p>
            <a:pPr>
              <a:lnSpc>
                <a:spcPct val="130000"/>
              </a:lnSpc>
            </a:pPr>
            <a:r>
              <a:rPr lang="zh-CN" altLang="zh-CN" b="1" dirty="0" smtClean="0">
                <a:latin typeface="微软雅黑" panose="020B0503020204020204" pitchFamily="34" charset="-122"/>
                <a:ea typeface="微软雅黑" panose="020B0503020204020204" pitchFamily="34" charset="-122"/>
              </a:rPr>
              <a:t>②严格</a:t>
            </a:r>
            <a:r>
              <a:rPr lang="zh-CN" altLang="zh-CN" b="1" dirty="0">
                <a:latin typeface="微软雅黑" panose="020B0503020204020204" pitchFamily="34" charset="-122"/>
                <a:ea typeface="微软雅黑" panose="020B0503020204020204" pitchFamily="34" charset="-122"/>
              </a:rPr>
              <a:t>把好材料设备关</a:t>
            </a:r>
            <a:r>
              <a:rPr lang="zh-CN" altLang="zh-CN" b="1" dirty="0" smtClean="0">
                <a:latin typeface="微软雅黑" panose="020B0503020204020204" pitchFamily="34" charset="-122"/>
                <a:ea typeface="微软雅黑" panose="020B0503020204020204" pitchFamily="34" charset="-122"/>
              </a:rPr>
              <a:t>，</a:t>
            </a:r>
            <a:endParaRPr lang="en-US" altLang="zh-CN" b="1" dirty="0" smtClean="0">
              <a:latin typeface="微软雅黑" panose="020B0503020204020204" pitchFamily="34" charset="-122"/>
              <a:ea typeface="微软雅黑" panose="020B0503020204020204" pitchFamily="34" charset="-122"/>
            </a:endParaRPr>
          </a:p>
          <a:p>
            <a:pPr>
              <a:lnSpc>
                <a:spcPct val="130000"/>
              </a:lnSpc>
            </a:pPr>
            <a:r>
              <a:rPr lang="zh-CN" altLang="zh-CN" b="1" dirty="0" smtClean="0">
                <a:latin typeface="微软雅黑" panose="020B0503020204020204" pitchFamily="34" charset="-122"/>
                <a:ea typeface="微软雅黑" panose="020B0503020204020204" pitchFamily="34" charset="-122"/>
              </a:rPr>
              <a:t>③施工</a:t>
            </a:r>
            <a:r>
              <a:rPr lang="zh-CN" altLang="zh-CN" b="1" dirty="0">
                <a:latin typeface="微软雅黑" panose="020B0503020204020204" pitchFamily="34" charset="-122"/>
                <a:ea typeface="微软雅黑" panose="020B0503020204020204" pitchFamily="34" charset="-122"/>
              </a:rPr>
              <a:t>过程中严格各工序之间的交接</a:t>
            </a:r>
            <a:r>
              <a:rPr lang="zh-CN" altLang="zh-CN" b="1" dirty="0" smtClean="0">
                <a:latin typeface="微软雅黑" panose="020B0503020204020204" pitchFamily="34" charset="-122"/>
                <a:ea typeface="微软雅黑" panose="020B0503020204020204" pitchFamily="34" charset="-122"/>
              </a:rPr>
              <a:t>检验</a:t>
            </a:r>
            <a:endParaRPr lang="en-US" altLang="zh-CN" b="1" dirty="0" smtClean="0">
              <a:latin typeface="微软雅黑" panose="020B0503020204020204" pitchFamily="34" charset="-122"/>
              <a:ea typeface="微软雅黑" panose="020B0503020204020204" pitchFamily="34" charset="-122"/>
            </a:endParaRPr>
          </a:p>
          <a:p>
            <a:pPr>
              <a:lnSpc>
                <a:spcPct val="130000"/>
              </a:lnSpc>
            </a:pPr>
            <a:r>
              <a:rPr lang="zh-CN" altLang="zh-CN" b="1" dirty="0" smtClean="0">
                <a:latin typeface="微软雅黑" panose="020B0503020204020204" pitchFamily="34" charset="-122"/>
                <a:ea typeface="微软雅黑" panose="020B0503020204020204" pitchFamily="34" charset="-122"/>
              </a:rPr>
              <a:t>④监理</a:t>
            </a:r>
            <a:r>
              <a:rPr lang="zh-CN" altLang="zh-CN" b="1" dirty="0">
                <a:latin typeface="微软雅黑" panose="020B0503020204020204" pitchFamily="34" charset="-122"/>
                <a:ea typeface="微软雅黑" panose="020B0503020204020204" pitchFamily="34" charset="-122"/>
              </a:rPr>
              <a:t>人员每天深入现场进行检查，及时发现问题，</a:t>
            </a:r>
            <a:r>
              <a:rPr lang="zh-CN" altLang="zh-CN" b="1" dirty="0" smtClean="0">
                <a:latin typeface="微软雅黑" panose="020B0503020204020204" pitchFamily="34" charset="-122"/>
                <a:ea typeface="微软雅黑" panose="020B0503020204020204" pitchFamily="34" charset="-122"/>
              </a:rPr>
              <a:t>解决问题</a:t>
            </a:r>
            <a:endParaRPr lang="en-US" altLang="zh-CN" b="1" dirty="0" smtClean="0">
              <a:latin typeface="微软雅黑" panose="020B0503020204020204" pitchFamily="34" charset="-122"/>
              <a:ea typeface="微软雅黑" panose="020B0503020204020204" pitchFamily="34" charset="-122"/>
            </a:endParaRPr>
          </a:p>
          <a:p>
            <a:pPr>
              <a:lnSpc>
                <a:spcPct val="130000"/>
              </a:lnSpc>
            </a:pPr>
            <a:r>
              <a:rPr lang="zh-CN" altLang="zh-CN" b="1" dirty="0" smtClean="0">
                <a:latin typeface="微软雅黑" panose="020B0503020204020204" pitchFamily="34" charset="-122"/>
                <a:ea typeface="微软雅黑" panose="020B0503020204020204" pitchFamily="34" charset="-122"/>
              </a:rPr>
              <a:t>⑤在</a:t>
            </a:r>
            <a:r>
              <a:rPr lang="zh-CN" altLang="zh-CN" b="1" dirty="0">
                <a:latin typeface="微软雅黑" panose="020B0503020204020204" pitchFamily="34" charset="-122"/>
                <a:ea typeface="微软雅黑" panose="020B0503020204020204" pitchFamily="34" charset="-122"/>
              </a:rPr>
              <a:t>施工过程中，要求施工单位按规范要求设置沉降观测点，定期进行</a:t>
            </a:r>
            <a:r>
              <a:rPr lang="zh-CN" altLang="zh-CN" b="1" dirty="0" smtClean="0">
                <a:latin typeface="微软雅黑" panose="020B0503020204020204" pitchFamily="34" charset="-122"/>
                <a:ea typeface="微软雅黑" panose="020B0503020204020204" pitchFamily="34" charset="-122"/>
              </a:rPr>
              <a:t>沉降观测</a:t>
            </a:r>
            <a:endParaRPr lang="en-US" altLang="zh-CN" b="1" dirty="0" smtClean="0">
              <a:latin typeface="微软雅黑" panose="020B0503020204020204" pitchFamily="34" charset="-122"/>
              <a:ea typeface="微软雅黑" panose="020B0503020204020204" pitchFamily="34" charset="-122"/>
            </a:endParaRPr>
          </a:p>
          <a:p>
            <a:pPr>
              <a:lnSpc>
                <a:spcPct val="130000"/>
              </a:lnSpc>
            </a:pPr>
            <a:r>
              <a:rPr lang="zh-CN" altLang="zh-CN" b="1" dirty="0">
                <a:latin typeface="微软雅黑" panose="020B0503020204020204" pitchFamily="34" charset="-122"/>
                <a:ea typeface="微软雅黑" panose="020B0503020204020204" pitchFamily="34" charset="-122"/>
              </a:rPr>
              <a:t>⑥</a:t>
            </a:r>
            <a:r>
              <a:rPr lang="zh-CN" altLang="zh-CN" b="1" dirty="0" smtClean="0">
                <a:latin typeface="微软雅黑" panose="020B0503020204020204" pitchFamily="34" charset="-122"/>
                <a:ea typeface="微软雅黑" panose="020B0503020204020204" pitchFamily="34" charset="-122"/>
              </a:rPr>
              <a:t>整体</a:t>
            </a:r>
            <a:r>
              <a:rPr lang="zh-CN" altLang="zh-CN" b="1" dirty="0">
                <a:latin typeface="微软雅黑" panose="020B0503020204020204" pitchFamily="34" charset="-122"/>
                <a:ea typeface="微软雅黑" panose="020B0503020204020204" pitchFamily="34" charset="-122"/>
              </a:rPr>
              <a:t>工程于</a:t>
            </a:r>
            <a:r>
              <a:rPr lang="en-US" altLang="zh-CN" b="1" dirty="0">
                <a:latin typeface="微软雅黑" panose="020B0503020204020204" pitchFamily="34" charset="-122"/>
                <a:ea typeface="微软雅黑" panose="020B0503020204020204" pitchFamily="34" charset="-122"/>
              </a:rPr>
              <a:t>2013</a:t>
            </a:r>
            <a:r>
              <a:rPr lang="zh-CN" altLang="zh-CN" b="1" dirty="0">
                <a:latin typeface="微软雅黑" panose="020B0503020204020204" pitchFamily="34" charset="-122"/>
                <a:ea typeface="微软雅黑" panose="020B0503020204020204" pitchFamily="34" charset="-122"/>
              </a:rPr>
              <a:t>年</a:t>
            </a:r>
            <a:r>
              <a:rPr lang="en-US" altLang="zh-CN" b="1" dirty="0">
                <a:latin typeface="微软雅黑" panose="020B0503020204020204" pitchFamily="34" charset="-122"/>
                <a:ea typeface="微软雅黑" panose="020B0503020204020204" pitchFamily="34" charset="-122"/>
              </a:rPr>
              <a:t>10</a:t>
            </a:r>
            <a:r>
              <a:rPr lang="zh-CN" altLang="zh-CN" b="1" dirty="0">
                <a:latin typeface="微软雅黑" panose="020B0503020204020204" pitchFamily="34" charset="-122"/>
                <a:ea typeface="微软雅黑" panose="020B0503020204020204" pitchFamily="34" charset="-122"/>
              </a:rPr>
              <a:t>月</a:t>
            </a:r>
            <a:r>
              <a:rPr lang="en-US" altLang="zh-CN" b="1" dirty="0">
                <a:latin typeface="微软雅黑" panose="020B0503020204020204" pitchFamily="34" charset="-122"/>
                <a:ea typeface="微软雅黑" panose="020B0503020204020204" pitchFamily="34" charset="-122"/>
              </a:rPr>
              <a:t>21</a:t>
            </a:r>
            <a:r>
              <a:rPr lang="zh-CN" altLang="zh-CN" b="1" dirty="0">
                <a:latin typeface="微软雅黑" panose="020B0503020204020204" pitchFamily="34" charset="-122"/>
                <a:ea typeface="微软雅黑" panose="020B0503020204020204" pitchFamily="34" charset="-122"/>
              </a:rPr>
              <a:t>日竣工验收合格</a:t>
            </a:r>
          </a:p>
        </p:txBody>
      </p:sp>
    </p:spTree>
    <p:extLst>
      <p:ext uri="{BB962C8B-B14F-4D97-AF65-F5344CB8AC3E}">
        <p14:creationId xmlns:p14="http://schemas.microsoft.com/office/powerpoint/2010/main" val="16364628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71600" y="193770"/>
            <a:ext cx="6843738" cy="642942"/>
          </a:xfrm>
        </p:spPr>
        <p:txBody>
          <a:bodyPr>
            <a:normAutofit/>
          </a:bodyPr>
          <a:lstStyle/>
          <a:p>
            <a:pPr lvl="0" algn="ctr"/>
            <a:r>
              <a:rPr lang="zh-CN" altLang="en-US" sz="2800" dirty="0">
                <a:latin typeface="微软雅黑" panose="020B0503020204020204" pitchFamily="34" charset="-122"/>
                <a:ea typeface="微软雅黑" panose="020B0503020204020204" pitchFamily="34" charset="-122"/>
              </a:rPr>
              <a:t>二、监理工作的实施与</a:t>
            </a:r>
            <a:r>
              <a:rPr lang="zh-CN" altLang="en-US" sz="2800" dirty="0" smtClean="0">
                <a:latin typeface="微软雅黑" panose="020B0503020204020204" pitchFamily="34" charset="-122"/>
                <a:ea typeface="微软雅黑" panose="020B0503020204020204" pitchFamily="34" charset="-122"/>
              </a:rPr>
              <a:t>效果</a:t>
            </a:r>
            <a:endParaRPr lang="zh-CN" altLang="en-US" sz="2800"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sz="half" idx="1"/>
          </p:nvPr>
        </p:nvSpPr>
        <p:spPr>
          <a:xfrm>
            <a:off x="457200" y="908720"/>
            <a:ext cx="8147248" cy="5073427"/>
          </a:xfrm>
        </p:spPr>
        <p:txBody>
          <a:bodyPr/>
          <a:lstStyle/>
          <a:p>
            <a:pPr>
              <a:lnSpc>
                <a:spcPct val="200000"/>
              </a:lnSpc>
            </a:pPr>
            <a:r>
              <a:rPr lang="en-US" altLang="zh-CN" b="1" u="sng" dirty="0">
                <a:latin typeface="微软雅黑" panose="020B0503020204020204" pitchFamily="34" charset="-122"/>
                <a:ea typeface="微软雅黑" panose="020B0503020204020204" pitchFamily="34" charset="-122"/>
              </a:rPr>
              <a:t>3</a:t>
            </a:r>
            <a:r>
              <a:rPr lang="zh-CN" altLang="zh-CN" b="1" u="sng" dirty="0">
                <a:latin typeface="微软雅黑" panose="020B0503020204020204" pitchFamily="34" charset="-122"/>
                <a:ea typeface="微软雅黑" panose="020B0503020204020204" pitchFamily="34" charset="-122"/>
              </a:rPr>
              <a:t>、投资控制</a:t>
            </a:r>
          </a:p>
          <a:p>
            <a:pPr>
              <a:lnSpc>
                <a:spcPct val="200000"/>
              </a:lnSpc>
            </a:pPr>
            <a:r>
              <a:rPr lang="zh-CN" altLang="zh-CN" b="1" dirty="0" smtClean="0">
                <a:latin typeface="微软雅黑" panose="020B0503020204020204" pitchFamily="34" charset="-122"/>
                <a:ea typeface="微软雅黑" panose="020B0503020204020204" pitchFamily="34" charset="-122"/>
              </a:rPr>
              <a:t>①严格</a:t>
            </a:r>
            <a:r>
              <a:rPr lang="zh-CN" altLang="zh-CN" b="1" dirty="0">
                <a:latin typeface="微软雅黑" panose="020B0503020204020204" pitchFamily="34" charset="-122"/>
                <a:ea typeface="微软雅黑" panose="020B0503020204020204" pitchFamily="34" charset="-122"/>
              </a:rPr>
              <a:t>经济</a:t>
            </a:r>
            <a:r>
              <a:rPr lang="zh-CN" altLang="zh-CN" b="1" dirty="0" smtClean="0">
                <a:latin typeface="微软雅黑" panose="020B0503020204020204" pitchFamily="34" charset="-122"/>
                <a:ea typeface="微软雅黑" panose="020B0503020204020204" pitchFamily="34" charset="-122"/>
              </a:rPr>
              <a:t>签证</a:t>
            </a:r>
            <a:endParaRPr lang="en-US" altLang="zh-CN" b="1" dirty="0">
              <a:latin typeface="微软雅黑" panose="020B0503020204020204" pitchFamily="34" charset="-122"/>
              <a:ea typeface="微软雅黑" panose="020B0503020204020204" pitchFamily="34" charset="-122"/>
            </a:endParaRPr>
          </a:p>
          <a:p>
            <a:pPr>
              <a:lnSpc>
                <a:spcPct val="200000"/>
              </a:lnSpc>
            </a:pPr>
            <a:r>
              <a:rPr lang="zh-CN" altLang="zh-CN" b="1" dirty="0" smtClean="0">
                <a:latin typeface="微软雅黑" panose="020B0503020204020204" pitchFamily="34" charset="-122"/>
                <a:ea typeface="微软雅黑" panose="020B0503020204020204" pitchFamily="34" charset="-122"/>
              </a:rPr>
              <a:t>②对</a:t>
            </a:r>
            <a:r>
              <a:rPr lang="zh-CN" altLang="zh-CN" b="1" dirty="0">
                <a:latin typeface="微软雅黑" panose="020B0503020204020204" pitchFamily="34" charset="-122"/>
                <a:ea typeface="微软雅黑" panose="020B0503020204020204" pitchFamily="34" charset="-122"/>
              </a:rPr>
              <a:t>工程进度款的审批实行严格控制，审核工程月进度款，通过工程量支付控制合同</a:t>
            </a:r>
            <a:r>
              <a:rPr lang="zh-CN" altLang="zh-CN" b="1" dirty="0" smtClean="0">
                <a:latin typeface="微软雅黑" panose="020B0503020204020204" pitchFamily="34" charset="-122"/>
                <a:ea typeface="微软雅黑" panose="020B0503020204020204" pitchFamily="34" charset="-122"/>
              </a:rPr>
              <a:t>价格</a:t>
            </a:r>
            <a:endParaRPr lang="zh-CN" altLang="zh-CN" b="1" dirty="0">
              <a:latin typeface="微软雅黑" panose="020B0503020204020204" pitchFamily="34" charset="-122"/>
              <a:ea typeface="微软雅黑" panose="020B0503020204020204" pitchFamily="34" charset="-122"/>
            </a:endParaRPr>
          </a:p>
          <a:p>
            <a:pPr>
              <a:lnSpc>
                <a:spcPct val="200000"/>
              </a:lnSpc>
            </a:pPr>
            <a:r>
              <a:rPr lang="zh-CN" altLang="zh-CN" b="1" dirty="0" smtClean="0">
                <a:latin typeface="微软雅黑" panose="020B0503020204020204" pitchFamily="34" charset="-122"/>
                <a:ea typeface="微软雅黑" panose="020B0503020204020204" pitchFamily="34" charset="-122"/>
              </a:rPr>
              <a:t>③涉及</a:t>
            </a:r>
            <a:r>
              <a:rPr lang="zh-CN" altLang="zh-CN" b="1" dirty="0">
                <a:latin typeface="微软雅黑" panose="020B0503020204020204" pitchFamily="34" charset="-122"/>
                <a:ea typeface="微软雅黑" panose="020B0503020204020204" pitchFamily="34" charset="-122"/>
              </a:rPr>
              <a:t>到设计变更引起的签证</a:t>
            </a:r>
            <a:r>
              <a:rPr lang="zh-CN" altLang="zh-CN" b="1" dirty="0" smtClean="0">
                <a:latin typeface="微软雅黑" panose="020B0503020204020204" pitchFamily="34" charset="-122"/>
                <a:ea typeface="微软雅黑" panose="020B0503020204020204" pitchFamily="34" charset="-122"/>
              </a:rPr>
              <a:t>，坚持</a:t>
            </a:r>
            <a:r>
              <a:rPr lang="zh-CN" altLang="zh-CN" b="1" dirty="0">
                <a:latin typeface="微软雅黑" panose="020B0503020204020204" pitchFamily="34" charset="-122"/>
                <a:ea typeface="微软雅黑" panose="020B0503020204020204" pitchFamily="34" charset="-122"/>
              </a:rPr>
              <a:t>会同业主一起到现场察看</a:t>
            </a:r>
            <a:r>
              <a:rPr lang="zh-CN" altLang="zh-CN" b="1" dirty="0" smtClean="0">
                <a:latin typeface="微软雅黑" panose="020B0503020204020204" pitchFamily="34" charset="-122"/>
                <a:ea typeface="微软雅黑" panose="020B0503020204020204" pitchFamily="34" charset="-122"/>
              </a:rPr>
              <a:t>，把</a:t>
            </a:r>
            <a:r>
              <a:rPr lang="zh-CN" altLang="zh-CN" b="1" dirty="0">
                <a:latin typeface="微软雅黑" panose="020B0503020204020204" pitchFamily="34" charset="-122"/>
                <a:ea typeface="微软雅黑" panose="020B0503020204020204" pitchFamily="34" charset="-122"/>
              </a:rPr>
              <a:t>合同外的签证控制在最小</a:t>
            </a:r>
            <a:r>
              <a:rPr lang="zh-CN" altLang="zh-CN" b="1" dirty="0" smtClean="0">
                <a:latin typeface="微软雅黑" panose="020B0503020204020204" pitchFamily="34" charset="-122"/>
                <a:ea typeface="微软雅黑" panose="020B0503020204020204" pitchFamily="34" charset="-122"/>
              </a:rPr>
              <a:t>限度</a:t>
            </a:r>
            <a:endParaRPr lang="zh-CN" altLang="zh-CN"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633531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71600" y="193770"/>
            <a:ext cx="6843738" cy="642942"/>
          </a:xfrm>
        </p:spPr>
        <p:txBody>
          <a:bodyPr>
            <a:normAutofit/>
          </a:bodyPr>
          <a:lstStyle/>
          <a:p>
            <a:pPr lvl="0" algn="ctr"/>
            <a:r>
              <a:rPr lang="zh-CN" altLang="en-US" sz="2800" dirty="0">
                <a:latin typeface="微软雅黑" panose="020B0503020204020204" pitchFamily="34" charset="-122"/>
                <a:ea typeface="微软雅黑" panose="020B0503020204020204" pitchFamily="34" charset="-122"/>
              </a:rPr>
              <a:t>二、监理工作的实施与</a:t>
            </a:r>
            <a:r>
              <a:rPr lang="zh-CN" altLang="en-US" sz="2800" dirty="0" smtClean="0">
                <a:latin typeface="微软雅黑" panose="020B0503020204020204" pitchFamily="34" charset="-122"/>
                <a:ea typeface="微软雅黑" panose="020B0503020204020204" pitchFamily="34" charset="-122"/>
              </a:rPr>
              <a:t>效果</a:t>
            </a:r>
            <a:endParaRPr lang="zh-CN" altLang="en-US" sz="2800"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sz="half" idx="1"/>
          </p:nvPr>
        </p:nvSpPr>
        <p:spPr>
          <a:xfrm>
            <a:off x="457200" y="908720"/>
            <a:ext cx="8147248" cy="5073427"/>
          </a:xfrm>
        </p:spPr>
        <p:txBody>
          <a:bodyPr/>
          <a:lstStyle/>
          <a:p>
            <a:pPr>
              <a:lnSpc>
                <a:spcPct val="200000"/>
              </a:lnSpc>
            </a:pPr>
            <a:r>
              <a:rPr lang="en-US" altLang="zh-CN" b="1" u="sng" dirty="0">
                <a:latin typeface="微软雅黑" panose="020B0503020204020204" pitchFamily="34" charset="-122"/>
                <a:ea typeface="微软雅黑" panose="020B0503020204020204" pitchFamily="34" charset="-122"/>
              </a:rPr>
              <a:t>4</a:t>
            </a:r>
            <a:r>
              <a:rPr lang="zh-CN" altLang="zh-CN" b="1" u="sng" dirty="0">
                <a:latin typeface="微软雅黑" panose="020B0503020204020204" pitchFamily="34" charset="-122"/>
                <a:ea typeface="微软雅黑" panose="020B0503020204020204" pitchFamily="34" charset="-122"/>
              </a:rPr>
              <a:t>、协调工作</a:t>
            </a:r>
          </a:p>
          <a:p>
            <a:pPr>
              <a:lnSpc>
                <a:spcPct val="200000"/>
              </a:lnSpc>
            </a:pPr>
            <a:r>
              <a:rPr lang="zh-CN" altLang="zh-CN" b="1" dirty="0">
                <a:latin typeface="微软雅黑" panose="020B0503020204020204" pitchFamily="34" charset="-122"/>
                <a:ea typeface="微软雅黑" panose="020B0503020204020204" pitchFamily="34" charset="-122"/>
              </a:rPr>
              <a:t>我项目监理部通过主持召开工地例会，不定期的现场协调会和专题会议等形式，及时协调各方关系，遇到设计、施工中的问题，及时请示业主，与施工单位、设计单位沟通，达成共识，保证了进度、质量和安全。</a:t>
            </a:r>
          </a:p>
        </p:txBody>
      </p:sp>
    </p:spTree>
    <p:extLst>
      <p:ext uri="{BB962C8B-B14F-4D97-AF65-F5344CB8AC3E}">
        <p14:creationId xmlns:p14="http://schemas.microsoft.com/office/powerpoint/2010/main" val="24633531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71600" y="193770"/>
            <a:ext cx="6843738" cy="642942"/>
          </a:xfrm>
        </p:spPr>
        <p:txBody>
          <a:bodyPr>
            <a:normAutofit/>
          </a:bodyPr>
          <a:lstStyle/>
          <a:p>
            <a:pPr lvl="0" algn="ctr"/>
            <a:r>
              <a:rPr lang="zh-CN" altLang="en-US" sz="2800" dirty="0">
                <a:latin typeface="微软雅黑" panose="020B0503020204020204" pitchFamily="34" charset="-122"/>
                <a:ea typeface="微软雅黑" panose="020B0503020204020204" pitchFamily="34" charset="-122"/>
              </a:rPr>
              <a:t>二、监理工作的实施与</a:t>
            </a:r>
            <a:r>
              <a:rPr lang="zh-CN" altLang="en-US" sz="2800" dirty="0" smtClean="0">
                <a:latin typeface="微软雅黑" panose="020B0503020204020204" pitchFamily="34" charset="-122"/>
                <a:ea typeface="微软雅黑" panose="020B0503020204020204" pitchFamily="34" charset="-122"/>
              </a:rPr>
              <a:t>效果</a:t>
            </a:r>
            <a:endParaRPr lang="zh-CN" altLang="en-US" sz="2800"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sz="half" idx="1"/>
          </p:nvPr>
        </p:nvSpPr>
        <p:spPr>
          <a:xfrm>
            <a:off x="251520" y="1052736"/>
            <a:ext cx="8640960" cy="5073427"/>
          </a:xfrm>
        </p:spPr>
        <p:txBody>
          <a:bodyPr/>
          <a:lstStyle/>
          <a:p>
            <a:r>
              <a:rPr lang="en-US" altLang="zh-CN" b="1" u="sng" dirty="0">
                <a:latin typeface="微软雅黑" panose="020B0503020204020204" pitchFamily="34" charset="-122"/>
                <a:ea typeface="微软雅黑" panose="020B0503020204020204" pitchFamily="34" charset="-122"/>
              </a:rPr>
              <a:t>5</a:t>
            </a:r>
            <a:r>
              <a:rPr lang="zh-CN" altLang="zh-CN" b="1" u="sng" dirty="0">
                <a:latin typeface="微软雅黑" panose="020B0503020204020204" pitchFamily="34" charset="-122"/>
                <a:ea typeface="微软雅黑" panose="020B0503020204020204" pitchFamily="34" charset="-122"/>
              </a:rPr>
              <a:t>、安全及文明施工</a:t>
            </a:r>
          </a:p>
          <a:p>
            <a:r>
              <a:rPr lang="zh-CN" altLang="zh-CN" b="1" dirty="0" smtClean="0">
                <a:latin typeface="微软雅黑" panose="020B0503020204020204" pitchFamily="34" charset="-122"/>
                <a:ea typeface="微软雅黑" panose="020B0503020204020204" pitchFamily="34" charset="-122"/>
              </a:rPr>
              <a:t>①要求</a:t>
            </a:r>
            <a:r>
              <a:rPr lang="zh-CN" altLang="zh-CN" b="1" dirty="0">
                <a:latin typeface="微软雅黑" panose="020B0503020204020204" pitchFamily="34" charset="-122"/>
                <a:ea typeface="微软雅黑" panose="020B0503020204020204" pitchFamily="34" charset="-122"/>
              </a:rPr>
              <a:t>施工单位接照要求对重大危险源进行标识</a:t>
            </a:r>
            <a:r>
              <a:rPr lang="zh-CN" altLang="zh-CN" b="1" dirty="0" smtClean="0">
                <a:latin typeface="微软雅黑" panose="020B0503020204020204" pitchFamily="34" charset="-122"/>
                <a:ea typeface="微软雅黑" panose="020B0503020204020204" pitchFamily="34" charset="-122"/>
              </a:rPr>
              <a:t>，建立</a:t>
            </a:r>
            <a:r>
              <a:rPr lang="zh-CN" altLang="zh-CN" b="1" dirty="0">
                <a:latin typeface="微软雅黑" panose="020B0503020204020204" pitchFamily="34" charset="-122"/>
                <a:ea typeface="微软雅黑" panose="020B0503020204020204" pitchFamily="34" charset="-122"/>
              </a:rPr>
              <a:t>重大危险</a:t>
            </a:r>
            <a:r>
              <a:rPr lang="zh-CN" altLang="zh-CN" b="1" dirty="0" smtClean="0">
                <a:latin typeface="微软雅黑" panose="020B0503020204020204" pitchFamily="34" charset="-122"/>
                <a:ea typeface="微软雅黑" panose="020B0503020204020204" pitchFamily="34" charset="-122"/>
              </a:rPr>
              <a:t>源台</a:t>
            </a:r>
            <a:r>
              <a:rPr lang="zh-CN" altLang="zh-CN" b="1" dirty="0">
                <a:latin typeface="微软雅黑" panose="020B0503020204020204" pitchFamily="34" charset="-122"/>
                <a:ea typeface="微软雅黑" panose="020B0503020204020204" pitchFamily="34" charset="-122"/>
              </a:rPr>
              <a:t>账</a:t>
            </a:r>
            <a:r>
              <a:rPr lang="zh-CN" altLang="zh-CN" b="1" dirty="0" smtClean="0">
                <a:latin typeface="微软雅黑" panose="020B0503020204020204" pitchFamily="34" charset="-122"/>
                <a:ea typeface="微软雅黑" panose="020B0503020204020204" pitchFamily="34" charset="-122"/>
              </a:rPr>
              <a:t>，编制</a:t>
            </a:r>
            <a:r>
              <a:rPr lang="zh-CN" altLang="zh-CN" b="1" dirty="0">
                <a:latin typeface="微软雅黑" panose="020B0503020204020204" pitchFamily="34" charset="-122"/>
                <a:ea typeface="微软雅黑" panose="020B0503020204020204" pitchFamily="34" charset="-122"/>
              </a:rPr>
              <a:t>专项施工方案和应急救援预案。</a:t>
            </a:r>
          </a:p>
          <a:p>
            <a:r>
              <a:rPr lang="zh-CN" altLang="zh-CN" b="1" dirty="0" smtClean="0">
                <a:latin typeface="微软雅黑" panose="020B0503020204020204" pitchFamily="34" charset="-122"/>
                <a:ea typeface="微软雅黑" panose="020B0503020204020204" pitchFamily="34" charset="-122"/>
              </a:rPr>
              <a:t>②把</a:t>
            </a:r>
            <a:r>
              <a:rPr lang="zh-CN" altLang="zh-CN" b="1" dirty="0">
                <a:latin typeface="微软雅黑" panose="020B0503020204020204" pitchFamily="34" charset="-122"/>
                <a:ea typeface="微软雅黑" panose="020B0503020204020204" pitchFamily="34" charset="-122"/>
              </a:rPr>
              <a:t>好施工设备进场</a:t>
            </a:r>
            <a:r>
              <a:rPr lang="zh-CN" altLang="zh-CN" b="1" dirty="0" smtClean="0">
                <a:latin typeface="微软雅黑" panose="020B0503020204020204" pitchFamily="34" charset="-122"/>
                <a:ea typeface="微软雅黑" panose="020B0503020204020204" pitchFamily="34" charset="-122"/>
              </a:rPr>
              <a:t>关</a:t>
            </a:r>
            <a:endParaRPr lang="en-US" altLang="zh-CN" b="1" dirty="0">
              <a:latin typeface="微软雅黑" panose="020B0503020204020204" pitchFamily="34" charset="-122"/>
              <a:ea typeface="微软雅黑" panose="020B0503020204020204" pitchFamily="34" charset="-122"/>
            </a:endParaRPr>
          </a:p>
          <a:p>
            <a:r>
              <a:rPr lang="zh-CN" altLang="zh-CN" b="1" dirty="0" smtClean="0">
                <a:latin typeface="微软雅黑" panose="020B0503020204020204" pitchFamily="34" charset="-122"/>
                <a:ea typeface="微软雅黑" panose="020B0503020204020204" pitchFamily="34" charset="-122"/>
              </a:rPr>
              <a:t>③审核</a:t>
            </a:r>
            <a:r>
              <a:rPr lang="zh-CN" altLang="zh-CN" b="1" dirty="0">
                <a:latin typeface="微软雅黑" panose="020B0503020204020204" pitchFamily="34" charset="-122"/>
                <a:ea typeface="微软雅黑" panose="020B0503020204020204" pitchFamily="34" charset="-122"/>
              </a:rPr>
              <a:t>施工单位提交的安全保障</a:t>
            </a:r>
            <a:r>
              <a:rPr lang="zh-CN" altLang="zh-CN" b="1" dirty="0" smtClean="0">
                <a:latin typeface="微软雅黑" panose="020B0503020204020204" pitchFamily="34" charset="-122"/>
                <a:ea typeface="微软雅黑" panose="020B0503020204020204" pitchFamily="34" charset="-122"/>
              </a:rPr>
              <a:t>体系</a:t>
            </a:r>
            <a:endParaRPr lang="en-US" altLang="zh-CN" b="1" dirty="0">
              <a:latin typeface="微软雅黑" panose="020B0503020204020204" pitchFamily="34" charset="-122"/>
              <a:ea typeface="微软雅黑" panose="020B0503020204020204" pitchFamily="34" charset="-122"/>
            </a:endParaRPr>
          </a:p>
          <a:p>
            <a:r>
              <a:rPr lang="zh-CN" altLang="zh-CN" b="1" dirty="0" smtClean="0">
                <a:latin typeface="微软雅黑" panose="020B0503020204020204" pitchFamily="34" charset="-122"/>
                <a:ea typeface="微软雅黑" panose="020B0503020204020204" pitchFamily="34" charset="-122"/>
              </a:rPr>
              <a:t>④</a:t>
            </a:r>
            <a:r>
              <a:rPr lang="zh-CN" altLang="en-US" b="1" dirty="0" smtClean="0">
                <a:latin typeface="微软雅黑" panose="020B0503020204020204" pitchFamily="34" charset="-122"/>
                <a:ea typeface="微软雅黑" panose="020B0503020204020204" pitchFamily="34" charset="-122"/>
              </a:rPr>
              <a:t>成立</a:t>
            </a:r>
            <a:r>
              <a:rPr lang="zh-CN" altLang="zh-CN" b="1" dirty="0" smtClean="0">
                <a:latin typeface="微软雅黑" panose="020B0503020204020204" pitchFamily="34" charset="-122"/>
                <a:ea typeface="微软雅黑" panose="020B0503020204020204" pitchFamily="34" charset="-122"/>
              </a:rPr>
              <a:t>安全</a:t>
            </a:r>
            <a:r>
              <a:rPr lang="zh-CN" altLang="zh-CN" b="1" dirty="0">
                <a:latin typeface="微软雅黑" panose="020B0503020204020204" pitchFamily="34" charset="-122"/>
                <a:ea typeface="微软雅黑" panose="020B0503020204020204" pitchFamily="34" charset="-122"/>
              </a:rPr>
              <a:t>文明施工领导</a:t>
            </a:r>
            <a:r>
              <a:rPr lang="zh-CN" altLang="zh-CN" b="1" dirty="0" smtClean="0">
                <a:latin typeface="微软雅黑" panose="020B0503020204020204" pitchFamily="34" charset="-122"/>
                <a:ea typeface="微软雅黑" panose="020B0503020204020204" pitchFamily="34" charset="-122"/>
              </a:rPr>
              <a:t>小组</a:t>
            </a:r>
            <a:endParaRPr lang="zh-CN" altLang="zh-CN" b="1" dirty="0">
              <a:latin typeface="微软雅黑" panose="020B0503020204020204" pitchFamily="34" charset="-122"/>
              <a:ea typeface="微软雅黑" panose="020B0503020204020204" pitchFamily="34" charset="-122"/>
            </a:endParaRPr>
          </a:p>
          <a:p>
            <a:r>
              <a:rPr lang="zh-CN" altLang="zh-CN" b="1" dirty="0" smtClean="0">
                <a:latin typeface="微软雅黑" panose="020B0503020204020204" pitchFamily="34" charset="-122"/>
                <a:ea typeface="微软雅黑" panose="020B0503020204020204" pitchFamily="34" charset="-122"/>
              </a:rPr>
              <a:t>⑤</a:t>
            </a:r>
            <a:r>
              <a:rPr lang="zh-CN" altLang="en-US" b="1" dirty="0" smtClean="0">
                <a:latin typeface="微软雅黑" panose="020B0503020204020204" pitchFamily="34" charset="-122"/>
                <a:ea typeface="微软雅黑" panose="020B0503020204020204" pitchFamily="34" charset="-122"/>
              </a:rPr>
              <a:t>攸县</a:t>
            </a:r>
            <a:r>
              <a:rPr lang="zh-CN" altLang="zh-CN" b="1" dirty="0" smtClean="0">
                <a:latin typeface="微软雅黑" panose="020B0503020204020204" pitchFamily="34" charset="-122"/>
                <a:ea typeface="微软雅黑" panose="020B0503020204020204" pitchFamily="34" charset="-122"/>
              </a:rPr>
              <a:t>质</a:t>
            </a:r>
            <a:r>
              <a:rPr lang="zh-CN" altLang="zh-CN" b="1" dirty="0">
                <a:latin typeface="微软雅黑" panose="020B0503020204020204" pitchFamily="34" charset="-122"/>
                <a:ea typeface="微软雅黑" panose="020B0503020204020204" pitchFamily="34" charset="-122"/>
              </a:rPr>
              <a:t>安站每月定期来</a:t>
            </a:r>
            <a:r>
              <a:rPr lang="zh-CN" altLang="zh-CN" b="1" dirty="0" smtClean="0">
                <a:latin typeface="微软雅黑" panose="020B0503020204020204" pitchFamily="34" charset="-122"/>
                <a:ea typeface="微软雅黑" panose="020B0503020204020204" pitchFamily="34" charset="-122"/>
              </a:rPr>
              <a:t>工地检查</a:t>
            </a:r>
            <a:r>
              <a:rPr lang="zh-CN" altLang="zh-CN" b="1" dirty="0">
                <a:latin typeface="微软雅黑" panose="020B0503020204020204" pitchFamily="34" charset="-122"/>
                <a:ea typeface="微软雅黑" panose="020B0503020204020204" pitchFamily="34" charset="-122"/>
              </a:rPr>
              <a:t>指导工作，对攸县质安站提出的质量、安全整改事项，监理部组织召开专题会议，督促施工单位全部整改到位。</a:t>
            </a:r>
          </a:p>
          <a:p>
            <a:r>
              <a:rPr lang="zh-CN" altLang="zh-CN" b="1" dirty="0" smtClean="0">
                <a:latin typeface="微软雅黑" panose="020B0503020204020204" pitchFamily="34" charset="-122"/>
                <a:ea typeface="微软雅黑" panose="020B0503020204020204" pitchFamily="34" charset="-122"/>
              </a:rPr>
              <a:t>⑥本</a:t>
            </a:r>
            <a:r>
              <a:rPr lang="zh-CN" altLang="zh-CN" b="1" dirty="0">
                <a:latin typeface="微软雅黑" panose="020B0503020204020204" pitchFamily="34" charset="-122"/>
                <a:ea typeface="微软雅黑" panose="020B0503020204020204" pitchFamily="34" charset="-122"/>
              </a:rPr>
              <a:t>工程从开工到竣工验收未发生任何安全事故。</a:t>
            </a:r>
          </a:p>
        </p:txBody>
      </p:sp>
    </p:spTree>
    <p:extLst>
      <p:ext uri="{BB962C8B-B14F-4D97-AF65-F5344CB8AC3E}">
        <p14:creationId xmlns:p14="http://schemas.microsoft.com/office/powerpoint/2010/main" val="24633531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71600" y="193770"/>
            <a:ext cx="6843738" cy="642942"/>
          </a:xfrm>
        </p:spPr>
        <p:txBody>
          <a:bodyPr>
            <a:normAutofit/>
          </a:bodyPr>
          <a:lstStyle/>
          <a:p>
            <a:pPr lvl="0" algn="ctr"/>
            <a:r>
              <a:rPr lang="zh-CN" altLang="en-US" sz="2800" dirty="0">
                <a:latin typeface="微软雅黑" panose="020B0503020204020204" pitchFamily="34" charset="-122"/>
                <a:ea typeface="微软雅黑" panose="020B0503020204020204" pitchFamily="34" charset="-122"/>
              </a:rPr>
              <a:t>二、监理工作的实施与</a:t>
            </a:r>
            <a:r>
              <a:rPr lang="zh-CN" altLang="en-US" sz="2800" dirty="0" smtClean="0">
                <a:latin typeface="微软雅黑" panose="020B0503020204020204" pitchFamily="34" charset="-122"/>
                <a:ea typeface="微软雅黑" panose="020B0503020204020204" pitchFamily="34" charset="-122"/>
              </a:rPr>
              <a:t>效果</a:t>
            </a:r>
            <a:endParaRPr lang="zh-CN" altLang="en-US" sz="2800"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sz="half" idx="1"/>
          </p:nvPr>
        </p:nvSpPr>
        <p:spPr>
          <a:xfrm>
            <a:off x="467544" y="1052736"/>
            <a:ext cx="8208912" cy="5073427"/>
          </a:xfrm>
        </p:spPr>
        <p:txBody>
          <a:bodyPr/>
          <a:lstStyle/>
          <a:p>
            <a:pPr>
              <a:lnSpc>
                <a:spcPct val="150000"/>
              </a:lnSpc>
            </a:pPr>
            <a:r>
              <a:rPr lang="en-US" altLang="zh-CN" b="1" u="sng" dirty="0">
                <a:latin typeface="微软雅黑" panose="020B0503020204020204" pitchFamily="34" charset="-122"/>
                <a:ea typeface="微软雅黑" panose="020B0503020204020204" pitchFamily="34" charset="-122"/>
              </a:rPr>
              <a:t>6</a:t>
            </a:r>
            <a:r>
              <a:rPr lang="zh-CN" altLang="en-US" b="1" u="sng" dirty="0">
                <a:latin typeface="微软雅黑" panose="020B0503020204020204" pitchFamily="34" charset="-122"/>
                <a:ea typeface="微软雅黑" panose="020B0503020204020204" pitchFamily="34" charset="-122"/>
              </a:rPr>
              <a:t>、资料管理</a:t>
            </a:r>
          </a:p>
          <a:p>
            <a:pPr>
              <a:lnSpc>
                <a:spcPct val="150000"/>
              </a:lnSpc>
            </a:pPr>
            <a:r>
              <a:rPr lang="zh-CN" altLang="en-US" b="1" dirty="0">
                <a:latin typeface="微软雅黑" panose="020B0503020204020204" pitchFamily="34" charset="-122"/>
                <a:ea typeface="微软雅黑" panose="020B0503020204020204" pitchFamily="34" charset="-122"/>
              </a:rPr>
              <a:t>监理部指定专人对监理资料及时整理归档，做到真实完整，对施工单位的各种资料，要求与施工进度同步，并按照有关规定要求对施工资料进行检查，资料管理规范，各种备案资料及归档资料经攸县城建档案馆审查合格，质保资料符合验收要求，符合工程备案及归档要求。</a:t>
            </a:r>
          </a:p>
        </p:txBody>
      </p:sp>
    </p:spTree>
    <p:extLst>
      <p:ext uri="{BB962C8B-B14F-4D97-AF65-F5344CB8AC3E}">
        <p14:creationId xmlns:p14="http://schemas.microsoft.com/office/powerpoint/2010/main" val="17750974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标题 3"/>
          <p:cNvSpPr txBox="1">
            <a:spLocks/>
          </p:cNvSpPr>
          <p:nvPr/>
        </p:nvSpPr>
        <p:spPr bwMode="auto">
          <a:xfrm>
            <a:off x="468313" y="2200275"/>
            <a:ext cx="3598862" cy="801688"/>
          </a:xfrm>
          <a:prstGeom prst="rect">
            <a:avLst/>
          </a:prstGeom>
          <a:noFill/>
          <a:ln w="9525">
            <a:noFill/>
            <a:miter lim="800000"/>
            <a:headEnd/>
            <a:tailEnd/>
          </a:ln>
        </p:spPr>
        <p:txBody>
          <a:bodyPr anchor="ctr"/>
          <a:lstStyle/>
          <a:p>
            <a:r>
              <a:rPr lang="zh-CN" altLang="en-US" sz="4400" b="1" dirty="0">
                <a:latin typeface="微软雅黑" pitchFamily="34" charset="-122"/>
                <a:ea typeface="微软雅黑" pitchFamily="34" charset="-122"/>
              </a:rPr>
              <a:t>谢谢各位</a:t>
            </a:r>
          </a:p>
        </p:txBody>
      </p:sp>
      <p:sp>
        <p:nvSpPr>
          <p:cNvPr id="12290" name="副标题 4"/>
          <p:cNvSpPr txBox="1">
            <a:spLocks/>
          </p:cNvSpPr>
          <p:nvPr/>
        </p:nvSpPr>
        <p:spPr bwMode="auto">
          <a:xfrm>
            <a:off x="473072" y="3357562"/>
            <a:ext cx="3598862" cy="433387"/>
          </a:xfrm>
          <a:prstGeom prst="rect">
            <a:avLst/>
          </a:prstGeom>
          <a:noFill/>
          <a:ln w="9525">
            <a:noFill/>
            <a:miter lim="800000"/>
            <a:headEnd/>
            <a:tailEnd/>
          </a:ln>
        </p:spPr>
        <p:txBody>
          <a:bodyPr/>
          <a:lstStyle/>
          <a:p>
            <a:pPr>
              <a:lnSpc>
                <a:spcPct val="120000"/>
              </a:lnSpc>
              <a:spcBef>
                <a:spcPct val="20000"/>
              </a:spcBef>
              <a:buFont typeface="Arial" charset="0"/>
              <a:buNone/>
            </a:pPr>
            <a:r>
              <a:rPr lang="zh-CN" altLang="en-US" dirty="0" smtClean="0">
                <a:latin typeface="微软雅黑" pitchFamily="34" charset="-122"/>
                <a:ea typeface="微软雅黑" pitchFamily="34" charset="-122"/>
                <a:cs typeface="Arial" charset="0"/>
              </a:rPr>
              <a:t>湖南长顺项目管理有限公司</a:t>
            </a:r>
            <a:endParaRPr lang="en-US" altLang="zh-CN" dirty="0" smtClean="0">
              <a:latin typeface="微软雅黑" pitchFamily="34" charset="-122"/>
              <a:ea typeface="微软雅黑" pitchFamily="34" charset="-122"/>
              <a:cs typeface="Arial" charset="0"/>
            </a:endParaRPr>
          </a:p>
          <a:p>
            <a:pPr>
              <a:lnSpc>
                <a:spcPct val="120000"/>
              </a:lnSpc>
              <a:spcBef>
                <a:spcPct val="20000"/>
              </a:spcBef>
            </a:pPr>
            <a:r>
              <a:rPr lang="en-US" sz="1000" dirty="0" smtClean="0"/>
              <a:t>Hunan </a:t>
            </a:r>
            <a:r>
              <a:rPr lang="en-US" sz="1000" dirty="0" err="1" smtClean="0"/>
              <a:t>Changshun</a:t>
            </a:r>
            <a:r>
              <a:rPr lang="en-US" sz="1000" dirty="0" smtClean="0"/>
              <a:t> Project Management Co., Ltd.</a:t>
            </a:r>
            <a:r>
              <a:rPr lang="en-US" dirty="0" smtClean="0"/>
              <a:t/>
            </a:r>
            <a:br>
              <a:rPr lang="en-US" dirty="0" smtClean="0"/>
            </a:br>
            <a:endParaRPr lang="en-US" dirty="0" smtClean="0"/>
          </a:p>
          <a:p>
            <a:pPr>
              <a:lnSpc>
                <a:spcPct val="120000"/>
              </a:lnSpc>
              <a:spcBef>
                <a:spcPct val="20000"/>
              </a:spcBef>
              <a:buFont typeface="Arial" charset="0"/>
              <a:buNone/>
            </a:pPr>
            <a:endParaRPr lang="zh-CN" altLang="en-US" dirty="0">
              <a:latin typeface="微软雅黑" pitchFamily="34" charset="-122"/>
              <a:ea typeface="微软雅黑" pitchFamily="34" charset="-122"/>
              <a:cs typeface="Arial" charset="0"/>
            </a:endParaRPr>
          </a:p>
        </p:txBody>
      </p:sp>
      <p:sp>
        <p:nvSpPr>
          <p:cNvPr id="12292" name="TextBox 4"/>
          <p:cNvSpPr txBox="1">
            <a:spLocks noChangeArrowheads="1"/>
          </p:cNvSpPr>
          <p:nvPr/>
        </p:nvSpPr>
        <p:spPr bwMode="auto">
          <a:xfrm>
            <a:off x="755650" y="4724400"/>
            <a:ext cx="184150" cy="385763"/>
          </a:xfrm>
          <a:prstGeom prst="rect">
            <a:avLst/>
          </a:prstGeom>
          <a:noFill/>
          <a:ln w="9525">
            <a:noFill/>
            <a:miter lim="800000"/>
            <a:headEnd/>
            <a:tailEnd/>
          </a:ln>
        </p:spPr>
        <p:txBody>
          <a:bodyPr wrap="none">
            <a:spAutoFit/>
          </a:bodyPr>
          <a:lstStyle/>
          <a:p>
            <a:pPr>
              <a:lnSpc>
                <a:spcPct val="120000"/>
              </a:lnSpc>
            </a:pPr>
            <a:endParaRPr lang="zh-CN" altLang="en-US" sz="1600">
              <a:solidFill>
                <a:srgbClr val="000000"/>
              </a:solidFill>
              <a:ea typeface="微软雅黑" pitchFamily="34" charset="-122"/>
              <a:cs typeface="Arial" charset="0"/>
            </a:endParaRPr>
          </a:p>
        </p:txBody>
      </p:sp>
      <p:pic>
        <p:nvPicPr>
          <p:cNvPr id="2050" name="Picture 2" descr="E:\2014.02\公司LOGO.jpg"/>
          <p:cNvPicPr>
            <a:picLocks noChangeAspect="1" noChangeArrowheads="1"/>
          </p:cNvPicPr>
          <p:nvPr/>
        </p:nvPicPr>
        <p:blipFill>
          <a:blip r:embed="rId2" cstate="print"/>
          <a:srcRect/>
          <a:stretch>
            <a:fillRect/>
          </a:stretch>
        </p:blipFill>
        <p:spPr bwMode="auto">
          <a:xfrm>
            <a:off x="642911" y="1285859"/>
            <a:ext cx="1162870" cy="945033"/>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由Nordri®（www.nordridesign.com ） 设计提供">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Nordri开发标准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1910E"/>
        </a:solidFill>
        <a:ln>
          <a:noFill/>
        </a:ln>
        <a:extLst>
          <a:ext uri="{91240B29-F687-4F45-9708-019B960494DF}">
            <a14:hiddenLine xmlns:a14="http://schemas.microsoft.com/office/drawing/2010/main" w="9525">
              <a:solidFill>
                <a:srgbClr val="000000"/>
              </a:solidFill>
              <a:round/>
              <a:headEnd/>
              <a:tailEnd/>
            </a14:hiddenLine>
          </a:ext>
        </a:extLst>
      </a:spPr>
      <a:bodyPr vert="horz" wrap="square" lIns="91440" tIns="45720" rIns="91440" bIns="45720" numCol="1" anchor="t" anchorCtr="0" compatLnSpc="1">
        <a:prstTxWarp prst="textNoShape">
          <a:avLst/>
        </a:prstTxWarp>
      </a:bodyPr>
      <a:lstStyle>
        <a:defPPr>
          <a:defRPr/>
        </a:defPPr>
      </a:lstStyle>
    </a:spDef>
    <a:txDef>
      <a:spPr>
        <a:noFill/>
      </a:spPr>
      <a:bodyPr wrap="none" rtlCol="0">
        <a:spAutoFit/>
      </a:bodyPr>
      <a:lstStyle>
        <a:defPPr>
          <a:lnSpc>
            <a:spcPct val="120000"/>
          </a:lnSpc>
          <a:defRPr sz="1600" dirty="0" err="1" smtClean="0">
            <a:solidFill>
              <a:prstClr val="black"/>
            </a:solidFill>
            <a:latin typeface="Arial" pitchFamily="34" charset="0"/>
            <a:ea typeface="微软雅黑" pitchFamily="34" charset="-122"/>
            <a:cs typeface="Arial" pitchFamily="34" charset="0"/>
          </a:defRPr>
        </a:defPPr>
      </a:lstStyle>
    </a:txDef>
  </a:objectDefaults>
  <a:extraClrScheme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自定义 1">
      <a:dk1>
        <a:sysClr val="windowText" lastClr="000000"/>
      </a:dk1>
      <a:lt1>
        <a:sysClr val="window" lastClr="FFFFFF"/>
      </a:lt1>
      <a:dk2>
        <a:srgbClr val="1F497D"/>
      </a:dk2>
      <a:lt2>
        <a:srgbClr val="EEECE1"/>
      </a:lt2>
      <a:accent1>
        <a:srgbClr val="4F81BD"/>
      </a:accent1>
      <a:accent2>
        <a:srgbClr val="C0504D"/>
      </a:accent2>
      <a:accent3>
        <a:srgbClr val="FFFF00"/>
      </a:accent3>
      <a:accent4>
        <a:srgbClr val="D99694"/>
      </a:accent4>
      <a:accent5>
        <a:srgbClr val="FFC000"/>
      </a:accent5>
      <a:accent6>
        <a:srgbClr val="F79646"/>
      </a:accent6>
      <a:hlink>
        <a:srgbClr val="0000FF"/>
      </a:hlink>
      <a:folHlink>
        <a:srgbClr val="800080"/>
      </a:folHlink>
    </a:clrScheme>
    <a:fontScheme name="基本">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2446</TotalTime>
  <Words>1228</Words>
  <Application>Microsoft Office PowerPoint</Application>
  <PresentationFormat>全屏显示(4:3)</PresentationFormat>
  <Paragraphs>98</Paragraphs>
  <Slides>17</Slides>
  <Notes>6</Notes>
  <HiddenSlides>0</HiddenSlides>
  <MMClips>0</MMClips>
  <ScaleCrop>false</ScaleCrop>
  <HeadingPairs>
    <vt:vector size="4" baseType="variant">
      <vt:variant>
        <vt:lpstr>主题</vt:lpstr>
      </vt:variant>
      <vt:variant>
        <vt:i4>3</vt:i4>
      </vt:variant>
      <vt:variant>
        <vt:lpstr>幻灯片标题</vt:lpstr>
      </vt:variant>
      <vt:variant>
        <vt:i4>17</vt:i4>
      </vt:variant>
    </vt:vector>
  </HeadingPairs>
  <TitlesOfParts>
    <vt:vector size="20" baseType="lpstr">
      <vt:lpstr>由Nordri®（www.nordridesign.com ） 设计提供</vt:lpstr>
      <vt:lpstr>自定义设计方案</vt:lpstr>
      <vt:lpstr>Office 主题</vt:lpstr>
      <vt:lpstr>湖南长顺项目管理有限公司 Hunan Changshun Project Management Co., Ltd.</vt:lpstr>
      <vt:lpstr>PowerPoint 演示文稿</vt:lpstr>
      <vt:lpstr>PowerPoint 演示文稿</vt:lpstr>
      <vt:lpstr>一、工程基本情况</vt:lpstr>
      <vt:lpstr>PowerPoint 演示文稿</vt:lpstr>
      <vt:lpstr>一、工程基本情况</vt:lpstr>
      <vt:lpstr>PowerPoint 演示文稿</vt:lpstr>
      <vt:lpstr>一、工程基本情况</vt:lpstr>
      <vt:lpstr>PowerPoint 演示文稿</vt:lpstr>
      <vt:lpstr>PowerPoint 演示文稿</vt:lpstr>
      <vt:lpstr>二、监理工作的实施与效果</vt:lpstr>
      <vt:lpstr>二、监理工作的实施与效果</vt:lpstr>
      <vt:lpstr>二、监理工作的实施与效果</vt:lpstr>
      <vt:lpstr>二、监理工作的实施与效果</vt:lpstr>
      <vt:lpstr>二、监理工作的实施与效果</vt:lpstr>
      <vt:lpstr>二、监理工作的实施与效果</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PPT模板/图示</dc:subject>
  <dc:creator>Nordri® Design</dc:creator>
  <dc:description>Nordri® _x000d_
专注于有效的信息传递设计_x000d_
www.nordridesign.com</dc:description>
  <cp:lastModifiedBy>user</cp:lastModifiedBy>
  <cp:revision>436</cp:revision>
  <dcterms:created xsi:type="dcterms:W3CDTF">2011-11-03T02:06:41Z</dcterms:created>
  <dcterms:modified xsi:type="dcterms:W3CDTF">2018-09-21T07:39:54Z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280499</vt:lpwstr>
  </property>
  <property fmtid="{D5CDD505-2E9C-101B-9397-08002B2CF9AE}" pid="3" name="NXPowerLiteSettings">
    <vt:lpwstr>F7000400038000</vt:lpwstr>
  </property>
  <property fmtid="{D5CDD505-2E9C-101B-9397-08002B2CF9AE}" pid="4" name="NXPowerLiteVersion">
    <vt:lpwstr>D5.0.6</vt:lpwstr>
  </property>
</Properties>
</file>